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theme/themeOverride21.xml" ContentType="application/vnd.openxmlformats-officedocument.themeOverride+xml"/>
  <Override PartName="/ppt/notesSlides/notesSlide18.xml" ContentType="application/vnd.openxmlformats-officedocument.presentationml.notesSlide+xml"/>
  <Override PartName="/ppt/theme/themeOverride2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3" r:id="rId3"/>
    <p:sldId id="374" r:id="rId4"/>
    <p:sldId id="429" r:id="rId5"/>
    <p:sldId id="324" r:id="rId6"/>
    <p:sldId id="325" r:id="rId7"/>
    <p:sldId id="511" r:id="rId8"/>
    <p:sldId id="512" r:id="rId9"/>
    <p:sldId id="513" r:id="rId10"/>
    <p:sldId id="514" r:id="rId11"/>
    <p:sldId id="515" r:id="rId12"/>
    <p:sldId id="517" r:id="rId13"/>
    <p:sldId id="519" r:id="rId14"/>
    <p:sldId id="521" r:id="rId15"/>
    <p:sldId id="523" r:id="rId16"/>
    <p:sldId id="525" r:id="rId17"/>
    <p:sldId id="531" r:id="rId18"/>
    <p:sldId id="533" r:id="rId19"/>
    <p:sldId id="536" r:id="rId20"/>
    <p:sldId id="538" r:id="rId21"/>
    <p:sldId id="544" r:id="rId22"/>
    <p:sldId id="545" r:id="rId23"/>
    <p:sldId id="5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D3248-C8C1-4F44-8B42-1EE70B2653AC}" type="doc">
      <dgm:prSet loTypeId="urn:microsoft.com/office/officeart/2009/3/layout/StepUpProcess" loCatId="" qsTypeId="urn:microsoft.com/office/officeart/2005/8/quickstyle/simple1" qsCatId="simple" csTypeId="urn:microsoft.com/office/officeart/2005/8/colors/accent1_5" csCatId="accent1" phldr="1"/>
      <dgm:spPr/>
      <dgm:t>
        <a:bodyPr/>
        <a:lstStyle/>
        <a:p>
          <a:endParaRPr lang="en-US"/>
        </a:p>
      </dgm:t>
    </dgm:pt>
    <dgm:pt modelId="{F7AE4CA8-DD1F-1E41-9AFF-5D0C279C6FFA}">
      <dgm:prSet phldrT="[Text]" custT="1"/>
      <dgm:spPr/>
      <dgm:t>
        <a:bodyPr/>
        <a:lstStyle/>
        <a:p>
          <a:pPr algn="ctr"/>
          <a:r>
            <a:rPr lang="en-US" sz="1400" b="1" dirty="0"/>
            <a:t>Non-consciously Incompetent</a:t>
          </a:r>
        </a:p>
      </dgm:t>
    </dgm:pt>
    <dgm:pt modelId="{1174C27B-995A-0F4B-837C-5851E403F501}" type="parTrans" cxnId="{36BFCED6-8EE0-1047-A74F-BD06A26D54DC}">
      <dgm:prSet/>
      <dgm:spPr/>
      <dgm:t>
        <a:bodyPr/>
        <a:lstStyle/>
        <a:p>
          <a:endParaRPr lang="en-US"/>
        </a:p>
      </dgm:t>
    </dgm:pt>
    <dgm:pt modelId="{E96C0FEB-91E7-604B-A120-7258A76EF357}" type="sibTrans" cxnId="{36BFCED6-8EE0-1047-A74F-BD06A26D54DC}">
      <dgm:prSet/>
      <dgm:spPr/>
      <dgm:t>
        <a:bodyPr/>
        <a:lstStyle/>
        <a:p>
          <a:endParaRPr lang="en-US"/>
        </a:p>
      </dgm:t>
    </dgm:pt>
    <dgm:pt modelId="{A3DC285C-4496-6540-AF93-CB8D504BE087}">
      <dgm:prSet phldrT="[Text]"/>
      <dgm:spPr/>
      <dgm:t>
        <a:bodyPr/>
        <a:lstStyle/>
        <a:p>
          <a:pPr algn="ctr">
            <a:lnSpc>
              <a:spcPct val="90000"/>
            </a:lnSpc>
          </a:pPr>
          <a:r>
            <a:rPr lang="en-US" b="1" dirty="0"/>
            <a:t>Consciously Incompetent</a:t>
          </a:r>
        </a:p>
      </dgm:t>
    </dgm:pt>
    <dgm:pt modelId="{3E0DCE01-75D4-A242-9F71-0E54611AE893}" type="parTrans" cxnId="{B5A4C162-9724-FE44-9139-6BD4132D96C0}">
      <dgm:prSet/>
      <dgm:spPr/>
      <dgm:t>
        <a:bodyPr/>
        <a:lstStyle/>
        <a:p>
          <a:endParaRPr lang="en-US"/>
        </a:p>
      </dgm:t>
    </dgm:pt>
    <dgm:pt modelId="{0B71E493-5BFC-B04E-B71C-E3B160934E7F}" type="sibTrans" cxnId="{B5A4C162-9724-FE44-9139-6BD4132D96C0}">
      <dgm:prSet/>
      <dgm:spPr/>
      <dgm:t>
        <a:bodyPr/>
        <a:lstStyle/>
        <a:p>
          <a:endParaRPr lang="en-US"/>
        </a:p>
      </dgm:t>
    </dgm:pt>
    <dgm:pt modelId="{82FA16AE-5662-0A4B-88E1-0CBB99673ADF}">
      <dgm:prSet phldrT="[Text]"/>
      <dgm:spPr/>
      <dgm:t>
        <a:bodyPr/>
        <a:lstStyle/>
        <a:p>
          <a:pPr algn="ctr"/>
          <a:r>
            <a:rPr lang="en-US" b="1" dirty="0"/>
            <a:t>Non-consciously Competent</a:t>
          </a:r>
        </a:p>
      </dgm:t>
    </dgm:pt>
    <dgm:pt modelId="{37FC5154-460D-FF46-9E6B-B3839B8EC221}" type="parTrans" cxnId="{DFC94F75-1570-1545-9F3C-27FC26FD8EA1}">
      <dgm:prSet/>
      <dgm:spPr/>
      <dgm:t>
        <a:bodyPr/>
        <a:lstStyle/>
        <a:p>
          <a:endParaRPr lang="en-US"/>
        </a:p>
      </dgm:t>
    </dgm:pt>
    <dgm:pt modelId="{B87F1214-6F06-6D47-B11B-1AF2E103787A}" type="sibTrans" cxnId="{DFC94F75-1570-1545-9F3C-27FC26FD8EA1}">
      <dgm:prSet/>
      <dgm:spPr/>
      <dgm:t>
        <a:bodyPr/>
        <a:lstStyle/>
        <a:p>
          <a:endParaRPr lang="en-US"/>
        </a:p>
      </dgm:t>
    </dgm:pt>
    <dgm:pt modelId="{5E2B871C-B23D-AE4A-8768-41AF10DCB5BC}">
      <dgm:prSet phldrT="[Text]"/>
      <dgm:spPr/>
      <dgm:t>
        <a:bodyPr/>
        <a:lstStyle/>
        <a:p>
          <a:pPr algn="ctr"/>
          <a:r>
            <a:rPr lang="en-US" b="1" dirty="0"/>
            <a:t>Consciously Competent</a:t>
          </a:r>
        </a:p>
      </dgm:t>
    </dgm:pt>
    <dgm:pt modelId="{8586B7D1-6E2E-404E-86FF-10222B640FF7}" type="parTrans" cxnId="{B815A232-752E-334D-A33B-8CEA6F6261D5}">
      <dgm:prSet/>
      <dgm:spPr/>
      <dgm:t>
        <a:bodyPr/>
        <a:lstStyle/>
        <a:p>
          <a:endParaRPr lang="en-US"/>
        </a:p>
      </dgm:t>
    </dgm:pt>
    <dgm:pt modelId="{981AB37A-5861-DF46-8538-C6D2F3D23A23}" type="sibTrans" cxnId="{B815A232-752E-334D-A33B-8CEA6F6261D5}">
      <dgm:prSet/>
      <dgm:spPr/>
      <dgm:t>
        <a:bodyPr/>
        <a:lstStyle/>
        <a:p>
          <a:endParaRPr lang="en-US"/>
        </a:p>
      </dgm:t>
    </dgm:pt>
    <dgm:pt modelId="{AD50FB49-C85A-A044-A069-E4EBCECDB8DE}" type="pres">
      <dgm:prSet presAssocID="{630D3248-C8C1-4F44-8B42-1EE70B2653AC}" presName="rootnode" presStyleCnt="0">
        <dgm:presLayoutVars>
          <dgm:chMax/>
          <dgm:chPref/>
          <dgm:dir/>
          <dgm:animLvl val="lvl"/>
        </dgm:presLayoutVars>
      </dgm:prSet>
      <dgm:spPr/>
    </dgm:pt>
    <dgm:pt modelId="{855C29FD-E9FC-6D4C-A14E-44D685692C20}" type="pres">
      <dgm:prSet presAssocID="{F7AE4CA8-DD1F-1E41-9AFF-5D0C279C6FFA}" presName="composite" presStyleCnt="0"/>
      <dgm:spPr/>
    </dgm:pt>
    <dgm:pt modelId="{0AB5309B-54F3-4648-9963-907C900D9210}" type="pres">
      <dgm:prSet presAssocID="{F7AE4CA8-DD1F-1E41-9AFF-5D0C279C6FFA}" presName="LShape" presStyleLbl="alignNode1" presStyleIdx="0" presStyleCnt="7"/>
      <dgm:spPr/>
    </dgm:pt>
    <dgm:pt modelId="{C2ABF547-0AF1-DF47-8896-F05E7E1C3FA2}" type="pres">
      <dgm:prSet presAssocID="{F7AE4CA8-DD1F-1E41-9AFF-5D0C279C6FFA}" presName="ParentText" presStyleLbl="revTx" presStyleIdx="0" presStyleCnt="4">
        <dgm:presLayoutVars>
          <dgm:chMax val="0"/>
          <dgm:chPref val="0"/>
          <dgm:bulletEnabled val="1"/>
        </dgm:presLayoutVars>
      </dgm:prSet>
      <dgm:spPr/>
    </dgm:pt>
    <dgm:pt modelId="{43C33BB1-E13C-C547-8E1F-61CD6DF2C23E}" type="pres">
      <dgm:prSet presAssocID="{F7AE4CA8-DD1F-1E41-9AFF-5D0C279C6FFA}" presName="Triangle" presStyleLbl="alignNode1" presStyleIdx="1" presStyleCnt="7"/>
      <dgm:spPr/>
    </dgm:pt>
    <dgm:pt modelId="{A0677150-5A4C-0C40-A4F2-92AF3F8541C6}" type="pres">
      <dgm:prSet presAssocID="{E96C0FEB-91E7-604B-A120-7258A76EF357}" presName="sibTrans" presStyleCnt="0"/>
      <dgm:spPr/>
    </dgm:pt>
    <dgm:pt modelId="{2A820577-6B08-7148-B927-AAC58037BAAC}" type="pres">
      <dgm:prSet presAssocID="{E96C0FEB-91E7-604B-A120-7258A76EF357}" presName="space" presStyleCnt="0"/>
      <dgm:spPr/>
    </dgm:pt>
    <dgm:pt modelId="{6C847A97-1E05-A94C-86BE-6D81D11D9B71}" type="pres">
      <dgm:prSet presAssocID="{A3DC285C-4496-6540-AF93-CB8D504BE087}" presName="composite" presStyleCnt="0"/>
      <dgm:spPr/>
    </dgm:pt>
    <dgm:pt modelId="{2B2160B9-A8DF-2149-B774-9A4B4C3CDEEE}" type="pres">
      <dgm:prSet presAssocID="{A3DC285C-4496-6540-AF93-CB8D504BE087}" presName="LShape" presStyleLbl="alignNode1" presStyleIdx="2" presStyleCnt="7"/>
      <dgm:spPr/>
    </dgm:pt>
    <dgm:pt modelId="{02F5D5CA-944A-6645-A119-00205557384D}" type="pres">
      <dgm:prSet presAssocID="{A3DC285C-4496-6540-AF93-CB8D504BE087}" presName="ParentText" presStyleLbl="revTx" presStyleIdx="1" presStyleCnt="4">
        <dgm:presLayoutVars>
          <dgm:chMax val="0"/>
          <dgm:chPref val="0"/>
          <dgm:bulletEnabled val="1"/>
        </dgm:presLayoutVars>
      </dgm:prSet>
      <dgm:spPr/>
    </dgm:pt>
    <dgm:pt modelId="{C9702B59-8803-C540-98F2-91F4CBC1BF90}" type="pres">
      <dgm:prSet presAssocID="{A3DC285C-4496-6540-AF93-CB8D504BE087}" presName="Triangle" presStyleLbl="alignNode1" presStyleIdx="3" presStyleCnt="7"/>
      <dgm:spPr/>
    </dgm:pt>
    <dgm:pt modelId="{EC36BF89-6D0B-134B-871D-E83CA263C6B5}" type="pres">
      <dgm:prSet presAssocID="{0B71E493-5BFC-B04E-B71C-E3B160934E7F}" presName="sibTrans" presStyleCnt="0"/>
      <dgm:spPr/>
    </dgm:pt>
    <dgm:pt modelId="{8D3F0F75-6B32-E149-AB9B-D67D246F0546}" type="pres">
      <dgm:prSet presAssocID="{0B71E493-5BFC-B04E-B71C-E3B160934E7F}" presName="space" presStyleCnt="0"/>
      <dgm:spPr/>
    </dgm:pt>
    <dgm:pt modelId="{219F9EEA-617B-184F-BF56-A2BD732A2BDF}" type="pres">
      <dgm:prSet presAssocID="{5E2B871C-B23D-AE4A-8768-41AF10DCB5BC}" presName="composite" presStyleCnt="0"/>
      <dgm:spPr/>
    </dgm:pt>
    <dgm:pt modelId="{13A9DBF9-8937-3A4D-9AFF-8DAF2055FAA7}" type="pres">
      <dgm:prSet presAssocID="{5E2B871C-B23D-AE4A-8768-41AF10DCB5BC}" presName="LShape" presStyleLbl="alignNode1" presStyleIdx="4" presStyleCnt="7"/>
      <dgm:spPr/>
    </dgm:pt>
    <dgm:pt modelId="{58C661FD-A715-FA46-944A-41587A406E6B}" type="pres">
      <dgm:prSet presAssocID="{5E2B871C-B23D-AE4A-8768-41AF10DCB5BC}" presName="ParentText" presStyleLbl="revTx" presStyleIdx="2" presStyleCnt="4">
        <dgm:presLayoutVars>
          <dgm:chMax val="0"/>
          <dgm:chPref val="0"/>
          <dgm:bulletEnabled val="1"/>
        </dgm:presLayoutVars>
      </dgm:prSet>
      <dgm:spPr/>
    </dgm:pt>
    <dgm:pt modelId="{9607A9DD-D5BD-3447-8537-6265E6AC65CE}" type="pres">
      <dgm:prSet presAssocID="{5E2B871C-B23D-AE4A-8768-41AF10DCB5BC}" presName="Triangle" presStyleLbl="alignNode1" presStyleIdx="5" presStyleCnt="7"/>
      <dgm:spPr/>
    </dgm:pt>
    <dgm:pt modelId="{42ED210B-AD13-334B-9C36-23A9389F8088}" type="pres">
      <dgm:prSet presAssocID="{981AB37A-5861-DF46-8538-C6D2F3D23A23}" presName="sibTrans" presStyleCnt="0"/>
      <dgm:spPr/>
    </dgm:pt>
    <dgm:pt modelId="{1680339D-6B36-D849-9EE2-6E8B9F39CFB3}" type="pres">
      <dgm:prSet presAssocID="{981AB37A-5861-DF46-8538-C6D2F3D23A23}" presName="space" presStyleCnt="0"/>
      <dgm:spPr/>
    </dgm:pt>
    <dgm:pt modelId="{51C4E915-A11E-6145-A3FE-5A8DEEBBCF4C}" type="pres">
      <dgm:prSet presAssocID="{82FA16AE-5662-0A4B-88E1-0CBB99673ADF}" presName="composite" presStyleCnt="0"/>
      <dgm:spPr/>
    </dgm:pt>
    <dgm:pt modelId="{8A0258E4-68F8-4B45-81AB-44A88A5A9628}" type="pres">
      <dgm:prSet presAssocID="{82FA16AE-5662-0A4B-88E1-0CBB99673ADF}" presName="LShape" presStyleLbl="alignNode1" presStyleIdx="6" presStyleCnt="7"/>
      <dgm:spPr/>
    </dgm:pt>
    <dgm:pt modelId="{55C3CCE5-139F-9641-B5F2-B060CDD50A08}" type="pres">
      <dgm:prSet presAssocID="{82FA16AE-5662-0A4B-88E1-0CBB99673ADF}" presName="ParentText" presStyleLbl="revTx" presStyleIdx="3" presStyleCnt="4">
        <dgm:presLayoutVars>
          <dgm:chMax val="0"/>
          <dgm:chPref val="0"/>
          <dgm:bulletEnabled val="1"/>
        </dgm:presLayoutVars>
      </dgm:prSet>
      <dgm:spPr/>
    </dgm:pt>
  </dgm:ptLst>
  <dgm:cxnLst>
    <dgm:cxn modelId="{B365F518-86D4-C944-AFAE-279717921ECE}" type="presOf" srcId="{F7AE4CA8-DD1F-1E41-9AFF-5D0C279C6FFA}" destId="{C2ABF547-0AF1-DF47-8896-F05E7E1C3FA2}" srcOrd="0" destOrd="0" presId="urn:microsoft.com/office/officeart/2009/3/layout/StepUpProcess"/>
    <dgm:cxn modelId="{B815A232-752E-334D-A33B-8CEA6F6261D5}" srcId="{630D3248-C8C1-4F44-8B42-1EE70B2653AC}" destId="{5E2B871C-B23D-AE4A-8768-41AF10DCB5BC}" srcOrd="2" destOrd="0" parTransId="{8586B7D1-6E2E-404E-86FF-10222B640FF7}" sibTransId="{981AB37A-5861-DF46-8538-C6D2F3D23A23}"/>
    <dgm:cxn modelId="{B5A4C162-9724-FE44-9139-6BD4132D96C0}" srcId="{630D3248-C8C1-4F44-8B42-1EE70B2653AC}" destId="{A3DC285C-4496-6540-AF93-CB8D504BE087}" srcOrd="1" destOrd="0" parTransId="{3E0DCE01-75D4-A242-9F71-0E54611AE893}" sibTransId="{0B71E493-5BFC-B04E-B71C-E3B160934E7F}"/>
    <dgm:cxn modelId="{C226E852-48A1-434B-88D2-97DD7920BEEF}" type="presOf" srcId="{A3DC285C-4496-6540-AF93-CB8D504BE087}" destId="{02F5D5CA-944A-6645-A119-00205557384D}" srcOrd="0" destOrd="0" presId="urn:microsoft.com/office/officeart/2009/3/layout/StepUpProcess"/>
    <dgm:cxn modelId="{A7551E74-8A94-334B-8DAD-2389E9097B41}" type="presOf" srcId="{82FA16AE-5662-0A4B-88E1-0CBB99673ADF}" destId="{55C3CCE5-139F-9641-B5F2-B060CDD50A08}" srcOrd="0" destOrd="0" presId="urn:microsoft.com/office/officeart/2009/3/layout/StepUpProcess"/>
    <dgm:cxn modelId="{DFC94F75-1570-1545-9F3C-27FC26FD8EA1}" srcId="{630D3248-C8C1-4F44-8B42-1EE70B2653AC}" destId="{82FA16AE-5662-0A4B-88E1-0CBB99673ADF}" srcOrd="3" destOrd="0" parTransId="{37FC5154-460D-FF46-9E6B-B3839B8EC221}" sibTransId="{B87F1214-6F06-6D47-B11B-1AF2E103787A}"/>
    <dgm:cxn modelId="{36BFCED6-8EE0-1047-A74F-BD06A26D54DC}" srcId="{630D3248-C8C1-4F44-8B42-1EE70B2653AC}" destId="{F7AE4CA8-DD1F-1E41-9AFF-5D0C279C6FFA}" srcOrd="0" destOrd="0" parTransId="{1174C27B-995A-0F4B-837C-5851E403F501}" sibTransId="{E96C0FEB-91E7-604B-A120-7258A76EF357}"/>
    <dgm:cxn modelId="{F7F742DB-E4AC-2044-9756-5AB745F62D17}" type="presOf" srcId="{5E2B871C-B23D-AE4A-8768-41AF10DCB5BC}" destId="{58C661FD-A715-FA46-944A-41587A406E6B}" srcOrd="0" destOrd="0" presId="urn:microsoft.com/office/officeart/2009/3/layout/StepUpProcess"/>
    <dgm:cxn modelId="{D823E8F7-F905-794D-9459-BD791362D97B}" type="presOf" srcId="{630D3248-C8C1-4F44-8B42-1EE70B2653AC}" destId="{AD50FB49-C85A-A044-A069-E4EBCECDB8DE}" srcOrd="0" destOrd="0" presId="urn:microsoft.com/office/officeart/2009/3/layout/StepUpProcess"/>
    <dgm:cxn modelId="{B1823474-9F09-E848-A5A4-84C588A3C68A}" type="presParOf" srcId="{AD50FB49-C85A-A044-A069-E4EBCECDB8DE}" destId="{855C29FD-E9FC-6D4C-A14E-44D685692C20}" srcOrd="0" destOrd="0" presId="urn:microsoft.com/office/officeart/2009/3/layout/StepUpProcess"/>
    <dgm:cxn modelId="{30ACB0FA-0AB8-0045-91B6-91D13AD5B780}" type="presParOf" srcId="{855C29FD-E9FC-6D4C-A14E-44D685692C20}" destId="{0AB5309B-54F3-4648-9963-907C900D9210}" srcOrd="0" destOrd="0" presId="urn:microsoft.com/office/officeart/2009/3/layout/StepUpProcess"/>
    <dgm:cxn modelId="{EA45E5C0-E926-C64D-803B-29D41B461988}" type="presParOf" srcId="{855C29FD-E9FC-6D4C-A14E-44D685692C20}" destId="{C2ABF547-0AF1-DF47-8896-F05E7E1C3FA2}" srcOrd="1" destOrd="0" presId="urn:microsoft.com/office/officeart/2009/3/layout/StepUpProcess"/>
    <dgm:cxn modelId="{19827AB5-83AF-C14B-AAA9-8382470E4E80}" type="presParOf" srcId="{855C29FD-E9FC-6D4C-A14E-44D685692C20}" destId="{43C33BB1-E13C-C547-8E1F-61CD6DF2C23E}" srcOrd="2" destOrd="0" presId="urn:microsoft.com/office/officeart/2009/3/layout/StepUpProcess"/>
    <dgm:cxn modelId="{16E04647-AAA3-2246-AB2F-A7F3DEA86FA8}" type="presParOf" srcId="{AD50FB49-C85A-A044-A069-E4EBCECDB8DE}" destId="{A0677150-5A4C-0C40-A4F2-92AF3F8541C6}" srcOrd="1" destOrd="0" presId="urn:microsoft.com/office/officeart/2009/3/layout/StepUpProcess"/>
    <dgm:cxn modelId="{11B6E9FE-C6B0-F647-8034-35166CF1A873}" type="presParOf" srcId="{A0677150-5A4C-0C40-A4F2-92AF3F8541C6}" destId="{2A820577-6B08-7148-B927-AAC58037BAAC}" srcOrd="0" destOrd="0" presId="urn:microsoft.com/office/officeart/2009/3/layout/StepUpProcess"/>
    <dgm:cxn modelId="{5E1DD447-4E12-1548-B6BA-49E1FDA8C71A}" type="presParOf" srcId="{AD50FB49-C85A-A044-A069-E4EBCECDB8DE}" destId="{6C847A97-1E05-A94C-86BE-6D81D11D9B71}" srcOrd="2" destOrd="0" presId="urn:microsoft.com/office/officeart/2009/3/layout/StepUpProcess"/>
    <dgm:cxn modelId="{DC737313-4003-6942-B540-13A8B7E3E6CC}" type="presParOf" srcId="{6C847A97-1E05-A94C-86BE-6D81D11D9B71}" destId="{2B2160B9-A8DF-2149-B774-9A4B4C3CDEEE}" srcOrd="0" destOrd="0" presId="urn:microsoft.com/office/officeart/2009/3/layout/StepUpProcess"/>
    <dgm:cxn modelId="{146466E5-6DCA-DD4E-AE27-C8565A0A9A7C}" type="presParOf" srcId="{6C847A97-1E05-A94C-86BE-6D81D11D9B71}" destId="{02F5D5CA-944A-6645-A119-00205557384D}" srcOrd="1" destOrd="0" presId="urn:microsoft.com/office/officeart/2009/3/layout/StepUpProcess"/>
    <dgm:cxn modelId="{67D6DB1A-722B-2E4E-8917-E9BCCE2999A0}" type="presParOf" srcId="{6C847A97-1E05-A94C-86BE-6D81D11D9B71}" destId="{C9702B59-8803-C540-98F2-91F4CBC1BF90}" srcOrd="2" destOrd="0" presId="urn:microsoft.com/office/officeart/2009/3/layout/StepUpProcess"/>
    <dgm:cxn modelId="{3C7D7224-C0AB-4A4C-B30A-6C3C2280B2BC}" type="presParOf" srcId="{AD50FB49-C85A-A044-A069-E4EBCECDB8DE}" destId="{EC36BF89-6D0B-134B-871D-E83CA263C6B5}" srcOrd="3" destOrd="0" presId="urn:microsoft.com/office/officeart/2009/3/layout/StepUpProcess"/>
    <dgm:cxn modelId="{CECF077F-7FE9-6943-8684-4EEAB7A3A619}" type="presParOf" srcId="{EC36BF89-6D0B-134B-871D-E83CA263C6B5}" destId="{8D3F0F75-6B32-E149-AB9B-D67D246F0546}" srcOrd="0" destOrd="0" presId="urn:microsoft.com/office/officeart/2009/3/layout/StepUpProcess"/>
    <dgm:cxn modelId="{625843A0-9B7F-CF49-92E6-25BD12428956}" type="presParOf" srcId="{AD50FB49-C85A-A044-A069-E4EBCECDB8DE}" destId="{219F9EEA-617B-184F-BF56-A2BD732A2BDF}" srcOrd="4" destOrd="0" presId="urn:microsoft.com/office/officeart/2009/3/layout/StepUpProcess"/>
    <dgm:cxn modelId="{CCDF030B-2120-BA4E-B53C-A717A73CDF4A}" type="presParOf" srcId="{219F9EEA-617B-184F-BF56-A2BD732A2BDF}" destId="{13A9DBF9-8937-3A4D-9AFF-8DAF2055FAA7}" srcOrd="0" destOrd="0" presId="urn:microsoft.com/office/officeart/2009/3/layout/StepUpProcess"/>
    <dgm:cxn modelId="{D8900EBC-734D-3C4B-BA8A-B1A7DE24C7BA}" type="presParOf" srcId="{219F9EEA-617B-184F-BF56-A2BD732A2BDF}" destId="{58C661FD-A715-FA46-944A-41587A406E6B}" srcOrd="1" destOrd="0" presId="urn:microsoft.com/office/officeart/2009/3/layout/StepUpProcess"/>
    <dgm:cxn modelId="{A53BC98B-CC29-BD4D-8914-EDEE03286136}" type="presParOf" srcId="{219F9EEA-617B-184F-BF56-A2BD732A2BDF}" destId="{9607A9DD-D5BD-3447-8537-6265E6AC65CE}" srcOrd="2" destOrd="0" presId="urn:microsoft.com/office/officeart/2009/3/layout/StepUpProcess"/>
    <dgm:cxn modelId="{6147FF5E-17AC-1746-8073-77D7C1CBBBE1}" type="presParOf" srcId="{AD50FB49-C85A-A044-A069-E4EBCECDB8DE}" destId="{42ED210B-AD13-334B-9C36-23A9389F8088}" srcOrd="5" destOrd="0" presId="urn:microsoft.com/office/officeart/2009/3/layout/StepUpProcess"/>
    <dgm:cxn modelId="{A164969E-EDC9-3048-B554-E3A34806AB96}" type="presParOf" srcId="{42ED210B-AD13-334B-9C36-23A9389F8088}" destId="{1680339D-6B36-D849-9EE2-6E8B9F39CFB3}" srcOrd="0" destOrd="0" presId="urn:microsoft.com/office/officeart/2009/3/layout/StepUpProcess"/>
    <dgm:cxn modelId="{1F85559F-CC6F-F348-999E-D852E7F7C25C}" type="presParOf" srcId="{AD50FB49-C85A-A044-A069-E4EBCECDB8DE}" destId="{51C4E915-A11E-6145-A3FE-5A8DEEBBCF4C}" srcOrd="6" destOrd="0" presId="urn:microsoft.com/office/officeart/2009/3/layout/StepUpProcess"/>
    <dgm:cxn modelId="{A888516A-BAC0-0F42-8567-04C9001A6AD7}" type="presParOf" srcId="{51C4E915-A11E-6145-A3FE-5A8DEEBBCF4C}" destId="{8A0258E4-68F8-4B45-81AB-44A88A5A9628}" srcOrd="0" destOrd="0" presId="urn:microsoft.com/office/officeart/2009/3/layout/StepUpProcess"/>
    <dgm:cxn modelId="{F4FAA9F6-7805-614D-8ACF-B4AFB81A20DB}" type="presParOf" srcId="{51C4E915-A11E-6145-A3FE-5A8DEEBBCF4C}" destId="{55C3CCE5-139F-9641-B5F2-B060CDD50A08}"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5309B-54F3-4648-9963-907C900D9210}">
      <dsp:nvSpPr>
        <dsp:cNvPr id="0" name=""/>
        <dsp:cNvSpPr/>
      </dsp:nvSpPr>
      <dsp:spPr>
        <a:xfrm rot="5400000">
          <a:off x="239725" y="1608519"/>
          <a:ext cx="721592" cy="1200714"/>
        </a:xfrm>
        <a:prstGeom prst="corner">
          <a:avLst>
            <a:gd name="adj1" fmla="val 16120"/>
            <a:gd name="adj2" fmla="val 16110"/>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BF547-0AF1-DF47-8896-F05E7E1C3FA2}">
      <dsp:nvSpPr>
        <dsp:cNvPr id="0" name=""/>
        <dsp:cNvSpPr/>
      </dsp:nvSpPr>
      <dsp:spPr>
        <a:xfrm>
          <a:off x="119273" y="1967273"/>
          <a:ext cx="1084011" cy="95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Non-consciously Incompetent</a:t>
          </a:r>
        </a:p>
      </dsp:txBody>
      <dsp:txXfrm>
        <a:off x="119273" y="1967273"/>
        <a:ext cx="1084011" cy="950199"/>
      </dsp:txXfrm>
    </dsp:sp>
    <dsp:sp modelId="{43C33BB1-E13C-C547-8E1F-61CD6DF2C23E}">
      <dsp:nvSpPr>
        <dsp:cNvPr id="0" name=""/>
        <dsp:cNvSpPr/>
      </dsp:nvSpPr>
      <dsp:spPr>
        <a:xfrm>
          <a:off x="998754" y="1520121"/>
          <a:ext cx="204530" cy="204530"/>
        </a:xfrm>
        <a:prstGeom prst="triangle">
          <a:avLst>
            <a:gd name="adj" fmla="val 100000"/>
          </a:avLst>
        </a:prstGeom>
        <a:solidFill>
          <a:schemeClr val="accent1">
            <a:alpha val="90000"/>
            <a:hueOff val="0"/>
            <a:satOff val="0"/>
            <a:lumOff val="0"/>
            <a:alphaOff val="-6667"/>
          </a:schemeClr>
        </a:solidFill>
        <a:ln w="25400" cap="flat" cmpd="sng" algn="ctr">
          <a:solidFill>
            <a:schemeClr val="accent1">
              <a:alpha val="90000"/>
              <a:hueOff val="0"/>
              <a:satOff val="0"/>
              <a:lumOff val="0"/>
              <a:alphaOff val="-6667"/>
            </a:schemeClr>
          </a:solidFill>
          <a:prstDash val="solid"/>
        </a:ln>
        <a:effectLst/>
      </dsp:spPr>
      <dsp:style>
        <a:lnRef idx="2">
          <a:scrgbClr r="0" g="0" b="0"/>
        </a:lnRef>
        <a:fillRef idx="1">
          <a:scrgbClr r="0" g="0" b="0"/>
        </a:fillRef>
        <a:effectRef idx="0">
          <a:scrgbClr r="0" g="0" b="0"/>
        </a:effectRef>
        <a:fontRef idx="minor">
          <a:schemeClr val="lt1"/>
        </a:fontRef>
      </dsp:style>
    </dsp:sp>
    <dsp:sp modelId="{2B2160B9-A8DF-2149-B774-9A4B4C3CDEEE}">
      <dsp:nvSpPr>
        <dsp:cNvPr id="0" name=""/>
        <dsp:cNvSpPr/>
      </dsp:nvSpPr>
      <dsp:spPr>
        <a:xfrm rot="5400000">
          <a:off x="1566767" y="1280141"/>
          <a:ext cx="721592" cy="1200714"/>
        </a:xfrm>
        <a:prstGeom prst="corner">
          <a:avLst>
            <a:gd name="adj1" fmla="val 16120"/>
            <a:gd name="adj2" fmla="val 16110"/>
          </a:avLst>
        </a:prstGeom>
        <a:solidFill>
          <a:schemeClr val="accent1">
            <a:alpha val="90000"/>
            <a:hueOff val="0"/>
            <a:satOff val="0"/>
            <a:lumOff val="0"/>
            <a:alphaOff val="-13333"/>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sp>
    <dsp:sp modelId="{02F5D5CA-944A-6645-A119-00205557384D}">
      <dsp:nvSpPr>
        <dsp:cNvPr id="0" name=""/>
        <dsp:cNvSpPr/>
      </dsp:nvSpPr>
      <dsp:spPr>
        <a:xfrm>
          <a:off x="1446315" y="1638896"/>
          <a:ext cx="1084011" cy="95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Consciously Incompetent</a:t>
          </a:r>
        </a:p>
      </dsp:txBody>
      <dsp:txXfrm>
        <a:off x="1446315" y="1638896"/>
        <a:ext cx="1084011" cy="950199"/>
      </dsp:txXfrm>
    </dsp:sp>
    <dsp:sp modelId="{C9702B59-8803-C540-98F2-91F4CBC1BF90}">
      <dsp:nvSpPr>
        <dsp:cNvPr id="0" name=""/>
        <dsp:cNvSpPr/>
      </dsp:nvSpPr>
      <dsp:spPr>
        <a:xfrm>
          <a:off x="2325796" y="1191743"/>
          <a:ext cx="204530" cy="204530"/>
        </a:xfrm>
        <a:prstGeom prst="triangle">
          <a:avLst>
            <a:gd name="adj" fmla="val 100000"/>
          </a:avLst>
        </a:prstGeom>
        <a:solidFill>
          <a:schemeClr val="accent1">
            <a:alpha val="90000"/>
            <a:hueOff val="0"/>
            <a:satOff val="0"/>
            <a:lumOff val="0"/>
            <a:alphaOff val="-2000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3A9DBF9-8937-3A4D-9AFF-8DAF2055FAA7}">
      <dsp:nvSpPr>
        <dsp:cNvPr id="0" name=""/>
        <dsp:cNvSpPr/>
      </dsp:nvSpPr>
      <dsp:spPr>
        <a:xfrm rot="5400000">
          <a:off x="2893809" y="951763"/>
          <a:ext cx="721592" cy="1200714"/>
        </a:xfrm>
        <a:prstGeom prst="corner">
          <a:avLst>
            <a:gd name="adj1" fmla="val 16120"/>
            <a:gd name="adj2" fmla="val 16110"/>
          </a:avLst>
        </a:prstGeom>
        <a:solidFill>
          <a:schemeClr val="accent1">
            <a:alpha val="90000"/>
            <a:hueOff val="0"/>
            <a:satOff val="0"/>
            <a:lumOff val="0"/>
            <a:alphaOff val="-26667"/>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sp>
    <dsp:sp modelId="{58C661FD-A715-FA46-944A-41587A406E6B}">
      <dsp:nvSpPr>
        <dsp:cNvPr id="0" name=""/>
        <dsp:cNvSpPr/>
      </dsp:nvSpPr>
      <dsp:spPr>
        <a:xfrm>
          <a:off x="2773357" y="1310518"/>
          <a:ext cx="1084011" cy="95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Consciously Competent</a:t>
          </a:r>
        </a:p>
      </dsp:txBody>
      <dsp:txXfrm>
        <a:off x="2773357" y="1310518"/>
        <a:ext cx="1084011" cy="950199"/>
      </dsp:txXfrm>
    </dsp:sp>
    <dsp:sp modelId="{9607A9DD-D5BD-3447-8537-6265E6AC65CE}">
      <dsp:nvSpPr>
        <dsp:cNvPr id="0" name=""/>
        <dsp:cNvSpPr/>
      </dsp:nvSpPr>
      <dsp:spPr>
        <a:xfrm>
          <a:off x="3652838" y="863365"/>
          <a:ext cx="204530" cy="204530"/>
        </a:xfrm>
        <a:prstGeom prst="triangle">
          <a:avLst>
            <a:gd name="adj" fmla="val 100000"/>
          </a:avLst>
        </a:prstGeom>
        <a:solidFill>
          <a:schemeClr val="accent1">
            <a:alpha val="90000"/>
            <a:hueOff val="0"/>
            <a:satOff val="0"/>
            <a:lumOff val="0"/>
            <a:alphaOff val="-33333"/>
          </a:schemeClr>
        </a:solidFill>
        <a:ln w="25400" cap="flat" cmpd="sng" algn="ctr">
          <a:solidFill>
            <a:schemeClr val="accent1">
              <a:alpha val="90000"/>
              <a:hueOff val="0"/>
              <a:satOff val="0"/>
              <a:lumOff val="0"/>
              <a:alphaOff val="-33333"/>
            </a:schemeClr>
          </a:solidFill>
          <a:prstDash val="solid"/>
        </a:ln>
        <a:effectLst/>
      </dsp:spPr>
      <dsp:style>
        <a:lnRef idx="2">
          <a:scrgbClr r="0" g="0" b="0"/>
        </a:lnRef>
        <a:fillRef idx="1">
          <a:scrgbClr r="0" g="0" b="0"/>
        </a:fillRef>
        <a:effectRef idx="0">
          <a:scrgbClr r="0" g="0" b="0"/>
        </a:effectRef>
        <a:fontRef idx="minor">
          <a:schemeClr val="lt1"/>
        </a:fontRef>
      </dsp:style>
    </dsp:sp>
    <dsp:sp modelId="{8A0258E4-68F8-4B45-81AB-44A88A5A9628}">
      <dsp:nvSpPr>
        <dsp:cNvPr id="0" name=""/>
        <dsp:cNvSpPr/>
      </dsp:nvSpPr>
      <dsp:spPr>
        <a:xfrm rot="5400000">
          <a:off x="4220851" y="623385"/>
          <a:ext cx="721592" cy="1200714"/>
        </a:xfrm>
        <a:prstGeom prst="corner">
          <a:avLst>
            <a:gd name="adj1" fmla="val 16120"/>
            <a:gd name="adj2" fmla="val 16110"/>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5C3CCE5-139F-9641-B5F2-B060CDD50A08}">
      <dsp:nvSpPr>
        <dsp:cNvPr id="0" name=""/>
        <dsp:cNvSpPr/>
      </dsp:nvSpPr>
      <dsp:spPr>
        <a:xfrm>
          <a:off x="4100399" y="982140"/>
          <a:ext cx="1084011" cy="95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Non-consciously Competent</a:t>
          </a:r>
        </a:p>
      </dsp:txBody>
      <dsp:txXfrm>
        <a:off x="4100399" y="982140"/>
        <a:ext cx="1084011" cy="95019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34BAD-12C7-46B7-A0CF-355E875FB729}" type="datetimeFigureOut">
              <a:rPr lang="en-AU" smtClean="0"/>
              <a:t>14/07/2018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8DC5D-BDC7-47FF-B1C7-4B536892C7E9}" type="slidenum">
              <a:rPr lang="en-AU" smtClean="0"/>
              <a:t>‹#›</a:t>
            </a:fld>
            <a:endParaRPr lang="en-AU"/>
          </a:p>
        </p:txBody>
      </p:sp>
    </p:spTree>
    <p:extLst>
      <p:ext uri="{BB962C8B-B14F-4D97-AF65-F5344CB8AC3E}">
        <p14:creationId xmlns:p14="http://schemas.microsoft.com/office/powerpoint/2010/main" val="55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a:extLst>
              <a:ext uri="{FF2B5EF4-FFF2-40B4-BE49-F238E27FC236}">
                <a16:creationId xmlns:a16="http://schemas.microsoft.com/office/drawing/2014/main" id="{B8E54E81-E158-4BF1-BB01-FEAF0985047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a:extLst>
              <a:ext uri="{FF2B5EF4-FFF2-40B4-BE49-F238E27FC236}">
                <a16:creationId xmlns:a16="http://schemas.microsoft.com/office/drawing/2014/main" id="{C642FE87-8E01-4608-B4CA-77D88EB560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a:t>Just to re-cap….  The project will run for eight years in total and has been broken down into two stages.  </a:t>
            </a:r>
          </a:p>
          <a:p>
            <a:pPr>
              <a:spcBef>
                <a:spcPct val="0"/>
              </a:spcBef>
            </a:pPr>
            <a:endParaRPr lang="en-AU" altLang="en-US"/>
          </a:p>
          <a:p>
            <a:pPr>
              <a:spcBef>
                <a:spcPct val="0"/>
              </a:spcBef>
            </a:pPr>
            <a:r>
              <a:rPr lang="en-US" altLang="en-US"/>
              <a:t>16 recommendations were created from the As Is and Leading Practices phases.</a:t>
            </a:r>
          </a:p>
          <a:p>
            <a:pPr>
              <a:spcBef>
                <a:spcPct val="0"/>
              </a:spcBef>
            </a:pPr>
            <a:endParaRPr lang="en-US" altLang="en-US"/>
          </a:p>
          <a:p>
            <a:pPr>
              <a:spcBef>
                <a:spcPct val="0"/>
              </a:spcBef>
            </a:pPr>
            <a:r>
              <a:rPr lang="en-US" altLang="en-US"/>
              <a:t>The AOA 21 project was launch in March 2014.</a:t>
            </a:r>
          </a:p>
          <a:p>
            <a:pPr>
              <a:spcBef>
                <a:spcPct val="0"/>
              </a:spcBef>
            </a:pPr>
            <a:endParaRPr lang="en-AU" altLang="en-US"/>
          </a:p>
        </p:txBody>
      </p:sp>
      <p:sp>
        <p:nvSpPr>
          <p:cNvPr id="338948" name="Slide Number Placeholder 3">
            <a:extLst>
              <a:ext uri="{FF2B5EF4-FFF2-40B4-BE49-F238E27FC236}">
                <a16:creationId xmlns:a16="http://schemas.microsoft.com/office/drawing/2014/main" id="{D2DC411C-D17F-4954-9433-9BDCD0504F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499885-4B59-4C99-9F88-A9FCE433AE3C}" type="slidenum">
              <a:rPr lang="en-US" altLang="en-US" sz="1200" smtClean="0">
                <a:solidFill>
                  <a:srgbClr val="000000"/>
                </a:solidFill>
                <a:latin typeface="Calibri" panose="020F0502020204030204" pitchFamily="34" charset="0"/>
              </a:rPr>
              <a:pPr/>
              <a:t>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a:extLst>
              <a:ext uri="{FF2B5EF4-FFF2-40B4-BE49-F238E27FC236}">
                <a16:creationId xmlns:a16="http://schemas.microsoft.com/office/drawing/2014/main" id="{D8016B4C-14C5-4331-8843-010DFBC8689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A577A098-CB54-4792-8FEE-5CD528EBAF97}"/>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eaLnBrk="1" hangingPunct="1">
              <a:spcBef>
                <a:spcPct val="0"/>
              </a:spcBef>
              <a:defRPr/>
            </a:pPr>
            <a:r>
              <a:rPr lang="en-US" dirty="0"/>
              <a:t>To prompt more ad hoc feedback on observed </a:t>
            </a:r>
            <a:r>
              <a:rPr lang="en-US" dirty="0" err="1"/>
              <a:t>behaviour</a:t>
            </a:r>
            <a:r>
              <a:rPr lang="en-US" dirty="0"/>
              <a:t> AOA has developed the Trainee Feedback App. </a:t>
            </a:r>
          </a:p>
          <a:p>
            <a:pPr marL="171450" indent="-171450" eaLnBrk="1" hangingPunct="1">
              <a:spcBef>
                <a:spcPct val="0"/>
              </a:spcBef>
              <a:buFontTx/>
              <a:buChar char="-"/>
              <a:defRPr/>
            </a:pPr>
            <a:r>
              <a:rPr lang="en-US" dirty="0"/>
              <a:t>Makes it easy for trainees/supervisors to quickly and progressively log assessments. </a:t>
            </a:r>
          </a:p>
          <a:p>
            <a:pPr eaLnBrk="1" hangingPunct="1">
              <a:spcBef>
                <a:spcPct val="0"/>
              </a:spcBef>
              <a:defRPr/>
            </a:pPr>
            <a:endParaRPr lang="en-US" dirty="0"/>
          </a:p>
          <a:p>
            <a:pPr eaLnBrk="1" hangingPunct="1">
              <a:spcBef>
                <a:spcPct val="0"/>
              </a:spcBef>
              <a:defRPr/>
            </a:pPr>
            <a:r>
              <a:rPr lang="en-US" dirty="0"/>
              <a:t>It</a:t>
            </a:r>
            <a:r>
              <a:rPr lang="fr-FR" dirty="0"/>
              <a:t>’</a:t>
            </a:r>
            <a:r>
              <a:rPr lang="en-US" altLang="ja-JP" dirty="0"/>
              <a:t>s a web-based App created using functionality similar to that of email so it is very intuitive.</a:t>
            </a:r>
          </a:p>
          <a:p>
            <a:pPr eaLnBrk="1" hangingPunct="1">
              <a:spcBef>
                <a:spcPct val="0"/>
              </a:spcBef>
              <a:defRPr/>
            </a:pPr>
            <a:endParaRPr lang="en-US" dirty="0"/>
          </a:p>
        </p:txBody>
      </p:sp>
      <p:sp>
        <p:nvSpPr>
          <p:cNvPr id="366596" name="Slide Number Placeholder 3">
            <a:extLst>
              <a:ext uri="{FF2B5EF4-FFF2-40B4-BE49-F238E27FC236}">
                <a16:creationId xmlns:a16="http://schemas.microsoft.com/office/drawing/2014/main" id="{175D1513-4BF6-429D-AA1B-F9697042A4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59E6D6-6A0A-4E76-BC5D-872263D42E84}" type="slidenum">
              <a:rPr lang="en-US" altLang="en-US" smtClean="0"/>
              <a:pPr>
                <a:spcBef>
                  <a:spcPct val="0"/>
                </a:spcBef>
              </a:pPr>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a:extLst>
              <a:ext uri="{FF2B5EF4-FFF2-40B4-BE49-F238E27FC236}">
                <a16:creationId xmlns:a16="http://schemas.microsoft.com/office/drawing/2014/main" id="{BE5484DB-8246-4BC5-8595-13A403BDF7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a:extLst>
              <a:ext uri="{FF2B5EF4-FFF2-40B4-BE49-F238E27FC236}">
                <a16:creationId xmlns:a16="http://schemas.microsoft.com/office/drawing/2014/main" id="{17EB7938-B0E4-4166-85EC-1C8F263A0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0692" name="Slide Number Placeholder 3">
            <a:extLst>
              <a:ext uri="{FF2B5EF4-FFF2-40B4-BE49-F238E27FC236}">
                <a16:creationId xmlns:a16="http://schemas.microsoft.com/office/drawing/2014/main" id="{07664285-2C6B-4650-88F6-AF6DDF4043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9FCDA9-21BD-4AC5-9421-3695C1AF90AE}" type="slidenum">
              <a:rPr lang="en-US" altLang="en-US" sz="1200" smtClean="0"/>
              <a:pPr/>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a:extLst>
              <a:ext uri="{FF2B5EF4-FFF2-40B4-BE49-F238E27FC236}">
                <a16:creationId xmlns:a16="http://schemas.microsoft.com/office/drawing/2014/main" id="{7563560A-8E6C-4732-9B38-DC1E9C343EE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DBBE326-E5B9-4AFA-961C-65B535E5A870}"/>
              </a:ext>
            </a:extLst>
          </p:cNvPr>
          <p:cNvSpPr>
            <a:spLocks noGrp="1"/>
          </p:cNvSpPr>
          <p:nvPr>
            <p:ph type="body" idx="1"/>
          </p:nvPr>
        </p:nvSpPr>
        <p:spPr/>
        <p:txBody>
          <a:bodyPr/>
          <a:lstStyle/>
          <a:p>
            <a:pPr>
              <a:defRPr/>
            </a:pPr>
            <a:r>
              <a:rPr lang="en-AU" dirty="0">
                <a:ea typeface="+mn-ea"/>
                <a:cs typeface="+mn-cs"/>
              </a:rPr>
              <a:t>Consider the main areas of practice and designed forms accordingly </a:t>
            </a:r>
            <a:r>
              <a:rPr lang="mr-IN" dirty="0">
                <a:ea typeface="+mn-ea"/>
                <a:cs typeface="+mn-cs"/>
              </a:rPr>
              <a:t>…</a:t>
            </a:r>
            <a:r>
              <a:rPr lang="en-AU" dirty="0">
                <a:ea typeface="+mn-ea"/>
                <a:cs typeface="+mn-cs"/>
              </a:rPr>
              <a:t>.</a:t>
            </a:r>
          </a:p>
          <a:p>
            <a:pPr>
              <a:defRPr/>
            </a:pPr>
            <a:endParaRPr lang="en-AU" dirty="0">
              <a:ea typeface="+mn-ea"/>
              <a:cs typeface="+mn-cs"/>
            </a:endParaRPr>
          </a:p>
          <a:p>
            <a:pPr>
              <a:defRPr/>
            </a:pPr>
            <a:r>
              <a:rPr lang="en-AU" dirty="0">
                <a:ea typeface="+mn-ea"/>
                <a:cs typeface="+mn-cs"/>
              </a:rPr>
              <a:t>Four different types of WBA</a:t>
            </a:r>
          </a:p>
          <a:p>
            <a:pPr>
              <a:defRPr/>
            </a:pPr>
            <a:r>
              <a:rPr lang="en-AU" dirty="0">
                <a:ea typeface="+mn-ea"/>
                <a:cs typeface="+mn-cs"/>
              </a:rPr>
              <a:t>Please remember that the aim of workplace based assessment is trainee learning. Trainees should be observed assessing or managing patients that are the right case complexity to allow feedback on practice points they need to improve or refine. </a:t>
            </a:r>
          </a:p>
          <a:p>
            <a:pPr>
              <a:defRPr/>
            </a:pPr>
            <a:endParaRPr lang="en-AU" dirty="0">
              <a:ea typeface="+mn-ea"/>
              <a:cs typeface="+mn-cs"/>
            </a:endParaRPr>
          </a:p>
          <a:p>
            <a:pPr>
              <a:defRPr/>
            </a:pPr>
            <a:r>
              <a:rPr lang="en-AU" dirty="0">
                <a:ea typeface="+mn-ea"/>
                <a:cs typeface="+mn-cs"/>
              </a:rPr>
              <a:t>Patient Assessment Forms are more suited to trainees in the earlier years of training, while Case based Discussion assessments are more appropriate for trainees with more experience. Surgical skills will be used at all levels of training – the difficulty of the procedures assessed will be increased as the trainees gain more experience. A Multi source Feedback assessment will be conducted at each stage of training.</a:t>
            </a:r>
          </a:p>
          <a:p>
            <a:pPr>
              <a:defRPr/>
            </a:pPr>
            <a:endParaRPr lang="en-AU" dirty="0">
              <a:ea typeface="+mn-ea"/>
              <a:cs typeface="+mn-cs"/>
            </a:endParaRPr>
          </a:p>
        </p:txBody>
      </p:sp>
      <p:sp>
        <p:nvSpPr>
          <p:cNvPr id="374788" name="Slide Number Placeholder 3">
            <a:extLst>
              <a:ext uri="{FF2B5EF4-FFF2-40B4-BE49-F238E27FC236}">
                <a16:creationId xmlns:a16="http://schemas.microsoft.com/office/drawing/2014/main" id="{B1C8C098-3488-4FCC-B3D4-F4642B4CBC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8602EB5-C5E5-44F9-8E71-BC0BB6BE3C16}" type="slidenum">
              <a:rPr lang="en-US" altLang="en-US" sz="1200" smtClean="0"/>
              <a:pPr/>
              <a:t>16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a:extLst>
              <a:ext uri="{FF2B5EF4-FFF2-40B4-BE49-F238E27FC236}">
                <a16:creationId xmlns:a16="http://schemas.microsoft.com/office/drawing/2014/main" id="{91007D17-ADF7-4B6E-AA0D-A6EEB7144E3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Notes Placeholder 2">
            <a:extLst>
              <a:ext uri="{FF2B5EF4-FFF2-40B4-BE49-F238E27FC236}">
                <a16:creationId xmlns:a16="http://schemas.microsoft.com/office/drawing/2014/main" id="{C877258C-5717-4C3F-8476-31AF652F6E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386052" name="Slide Number Placeholder 3">
            <a:extLst>
              <a:ext uri="{FF2B5EF4-FFF2-40B4-BE49-F238E27FC236}">
                <a16:creationId xmlns:a16="http://schemas.microsoft.com/office/drawing/2014/main" id="{819D94DE-FEA5-44D3-9396-21346FBCAB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05CB623-F743-419A-9E71-3AF937FC4285}" type="slidenum">
              <a:rPr lang="en-US" altLang="en-US" smtClean="0"/>
              <a:pPr>
                <a:spcBef>
                  <a:spcPct val="0"/>
                </a:spcBef>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a:extLst>
              <a:ext uri="{FF2B5EF4-FFF2-40B4-BE49-F238E27FC236}">
                <a16:creationId xmlns:a16="http://schemas.microsoft.com/office/drawing/2014/main" id="{97D93592-5FCF-4840-A824-C233A84ED06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a:extLst>
              <a:ext uri="{FF2B5EF4-FFF2-40B4-BE49-F238E27FC236}">
                <a16:creationId xmlns:a16="http://schemas.microsoft.com/office/drawing/2014/main" id="{8B35FBC3-EDAF-4D73-A666-9C1CE0CF4C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Silver is competent here </a:t>
            </a:r>
            <a:r>
              <a:rPr lang="mr-IN" altLang="en-US">
                <a:latin typeface="Mangal" panose="02040503050203030202" pitchFamily="18" charset="0"/>
              </a:rPr>
              <a:t>…</a:t>
            </a:r>
            <a:r>
              <a:rPr lang="en-AU" altLang="en-US"/>
              <a:t> teamwork and leadership and organisational skills seem to be more of an issue.</a:t>
            </a:r>
            <a:endParaRPr lang="en-US" altLang="en-US"/>
          </a:p>
        </p:txBody>
      </p:sp>
      <p:sp>
        <p:nvSpPr>
          <p:cNvPr id="390148" name="Slide Number Placeholder 3">
            <a:extLst>
              <a:ext uri="{FF2B5EF4-FFF2-40B4-BE49-F238E27FC236}">
                <a16:creationId xmlns:a16="http://schemas.microsoft.com/office/drawing/2014/main" id="{84888F7F-457C-4B74-AC8F-753B233C38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6AD8C03-8E0C-46F3-9041-B1D03C3F46FB}" type="slidenum">
              <a:rPr lang="en-US" altLang="en-US" sz="1200" smtClean="0"/>
              <a:pPr/>
              <a:t>18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a:extLst>
              <a:ext uri="{FF2B5EF4-FFF2-40B4-BE49-F238E27FC236}">
                <a16:creationId xmlns:a16="http://schemas.microsoft.com/office/drawing/2014/main" id="{4886F74C-DE22-4D5E-8196-4135F095720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5267" name="Notes Placeholder 2">
            <a:extLst>
              <a:ext uri="{FF2B5EF4-FFF2-40B4-BE49-F238E27FC236}">
                <a16:creationId xmlns:a16="http://schemas.microsoft.com/office/drawing/2014/main" id="{7DCF3EB9-39CB-4B2B-94DB-7F626210BA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395268" name="Slide Number Placeholder 3">
            <a:extLst>
              <a:ext uri="{FF2B5EF4-FFF2-40B4-BE49-F238E27FC236}">
                <a16:creationId xmlns:a16="http://schemas.microsoft.com/office/drawing/2014/main" id="{5DED2F23-3AC9-442D-B948-3A0E79AC7C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6996BF-CAA8-4651-ABD3-82A6FF1B1C85}" type="slidenum">
              <a:rPr lang="en-US" altLang="en-US" smtClean="0"/>
              <a:pPr>
                <a:spcBef>
                  <a:spcPct val="0"/>
                </a:spcBef>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a:extLst>
              <a:ext uri="{FF2B5EF4-FFF2-40B4-BE49-F238E27FC236}">
                <a16:creationId xmlns:a16="http://schemas.microsoft.com/office/drawing/2014/main" id="{8D19B9BB-8429-4B0D-9024-FE97088543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63" name="Notes Placeholder 2">
            <a:extLst>
              <a:ext uri="{FF2B5EF4-FFF2-40B4-BE49-F238E27FC236}">
                <a16:creationId xmlns:a16="http://schemas.microsoft.com/office/drawing/2014/main" id="{D1BAC1C7-2D00-4C6F-936B-34271D34C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eLog data will be used more effectively in the new program to ensure trainees complete the program with adequate exposure to all level 1 procedures. Procedures in the eLog have been labelled with the corresponding level (if applicable)</a:t>
            </a:r>
          </a:p>
          <a:p>
            <a:endParaRPr lang="en-AU" altLang="en-US"/>
          </a:p>
          <a:p>
            <a:r>
              <a:rPr lang="en-AU" altLang="en-US"/>
              <a:t>We will also be able to use the data for accreditation of training sites.</a:t>
            </a:r>
          </a:p>
          <a:p>
            <a:endParaRPr lang="en-AU" altLang="en-US"/>
          </a:p>
        </p:txBody>
      </p:sp>
      <p:sp>
        <p:nvSpPr>
          <p:cNvPr id="399364" name="Slide Number Placeholder 3">
            <a:extLst>
              <a:ext uri="{FF2B5EF4-FFF2-40B4-BE49-F238E27FC236}">
                <a16:creationId xmlns:a16="http://schemas.microsoft.com/office/drawing/2014/main" id="{AC744E7F-DA8B-465C-A6CC-99F056263C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AEF6E2-B14A-4C35-9BED-ACEDA9FE02E5}" type="slidenum">
              <a:rPr lang="en-US" altLang="en-US" sz="1200" smtClean="0">
                <a:latin typeface="Calibri" panose="020F0502020204030204" pitchFamily="34" charset="0"/>
              </a:rPr>
              <a:pPr/>
              <a:t>20</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a:extLst>
              <a:ext uri="{FF2B5EF4-FFF2-40B4-BE49-F238E27FC236}">
                <a16:creationId xmlns:a16="http://schemas.microsoft.com/office/drawing/2014/main" id="{318BE62C-26C5-4E55-A3F0-EA14FDA88A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7F1CDB2-E7AB-4B5D-858C-7A312BEDF223}"/>
              </a:ext>
            </a:extLst>
          </p:cNvPr>
          <p:cNvSpPr>
            <a:spLocks noGrp="1"/>
          </p:cNvSpPr>
          <p:nvPr>
            <p:ph type="body" idx="1"/>
          </p:nvPr>
        </p:nvSpPr>
        <p:spPr/>
        <p:txBody>
          <a:bodyPr/>
          <a:lstStyle/>
          <a:p>
            <a:pPr>
              <a:defRPr/>
            </a:pPr>
            <a:r>
              <a:rPr lang="en-AU" dirty="0">
                <a:ea typeface="+mn-ea"/>
                <a:cs typeface="+mn-cs"/>
              </a:rPr>
              <a:t>Instead of QARs </a:t>
            </a:r>
            <a:r>
              <a:rPr lang="mr-IN" dirty="0">
                <a:ea typeface="+mn-ea"/>
                <a:cs typeface="+mn-cs"/>
              </a:rPr>
              <a:t>…</a:t>
            </a:r>
            <a:r>
              <a:rPr lang="en-AU" dirty="0">
                <a:ea typeface="+mn-ea"/>
                <a:cs typeface="+mn-cs"/>
              </a:rPr>
              <a:t> in the future</a:t>
            </a:r>
          </a:p>
        </p:txBody>
      </p:sp>
      <p:sp>
        <p:nvSpPr>
          <p:cNvPr id="411652" name="Slide Number Placeholder 3">
            <a:extLst>
              <a:ext uri="{FF2B5EF4-FFF2-40B4-BE49-F238E27FC236}">
                <a16:creationId xmlns:a16="http://schemas.microsoft.com/office/drawing/2014/main" id="{AC72B168-8080-4EE1-8C5C-F6B1D584E5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FD19264-B759-40E7-B6E9-0B84DB7810A2}" type="slidenum">
              <a:rPr lang="en-US" altLang="en-US" sz="1200" smtClean="0">
                <a:latin typeface="Calibri" panose="020F0502020204030204" pitchFamily="34" charset="0"/>
              </a:rPr>
              <a:pPr/>
              <a:t>21</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a:extLst>
              <a:ext uri="{FF2B5EF4-FFF2-40B4-BE49-F238E27FC236}">
                <a16:creationId xmlns:a16="http://schemas.microsoft.com/office/drawing/2014/main" id="{11F124F7-D19B-49EC-999B-54C13C8E35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F6CD625-1C4C-4AB5-8095-3C7A726E361F}"/>
              </a:ext>
            </a:extLst>
          </p:cNvPr>
          <p:cNvSpPr>
            <a:spLocks noGrp="1"/>
          </p:cNvSpPr>
          <p:nvPr>
            <p:ph type="body" idx="1"/>
          </p:nvPr>
        </p:nvSpPr>
        <p:spPr/>
        <p:txBody>
          <a:bodyPr/>
          <a:lstStyle/>
          <a:p>
            <a:pPr>
              <a:defRPr/>
            </a:pPr>
            <a:r>
              <a:rPr lang="en-AU" dirty="0">
                <a:ea typeface="+mn-ea"/>
                <a:cs typeface="+mn-cs"/>
              </a:rPr>
              <a:t>Focus on completing orthopaedic modules in preparation for the Fellowship Examination during core, together with making progress on research. Can complete research at any time but must complete to a satisfactory standard before admission to Fellowship </a:t>
            </a:r>
          </a:p>
        </p:txBody>
      </p:sp>
      <p:sp>
        <p:nvSpPr>
          <p:cNvPr id="413700" name="Slide Number Placeholder 3">
            <a:extLst>
              <a:ext uri="{FF2B5EF4-FFF2-40B4-BE49-F238E27FC236}">
                <a16:creationId xmlns:a16="http://schemas.microsoft.com/office/drawing/2014/main" id="{7F0BF024-7336-48E5-9865-B929C7305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E7D5EFF-E1D7-4836-82C2-CE2F11051F0C}" type="slidenum">
              <a:rPr lang="en-US" altLang="en-US" sz="1200" smtClean="0">
                <a:latin typeface="Calibri" panose="020F0502020204030204" pitchFamily="34" charset="0"/>
              </a:rPr>
              <a:pPr/>
              <a:t>22</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a:extLst>
              <a:ext uri="{FF2B5EF4-FFF2-40B4-BE49-F238E27FC236}">
                <a16:creationId xmlns:a16="http://schemas.microsoft.com/office/drawing/2014/main" id="{0B1E2130-8C35-4B4D-98BC-49E3F4951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7" name="Notes Placeholder 2">
            <a:extLst>
              <a:ext uri="{FF2B5EF4-FFF2-40B4-BE49-F238E27FC236}">
                <a16:creationId xmlns:a16="http://schemas.microsoft.com/office/drawing/2014/main" id="{9C6C529A-4A4E-4723-8F38-41B5EAFAD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Could mention about RACS mandatory training for Fellows involved in training </a:t>
            </a:r>
            <a:r>
              <a:rPr lang="mr-IN" altLang="en-US"/>
              <a:t>…</a:t>
            </a:r>
            <a:r>
              <a:rPr lang="en-AU" altLang="en-US"/>
              <a:t> mention the four workshops etc</a:t>
            </a:r>
          </a:p>
        </p:txBody>
      </p:sp>
      <p:sp>
        <p:nvSpPr>
          <p:cNvPr id="425988" name="Slide Number Placeholder 3">
            <a:extLst>
              <a:ext uri="{FF2B5EF4-FFF2-40B4-BE49-F238E27FC236}">
                <a16:creationId xmlns:a16="http://schemas.microsoft.com/office/drawing/2014/main" id="{56BB625B-4DBA-4752-874F-1F7254DE4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82A112-0329-454C-B8E0-B5F3E9D23FCE}" type="slidenum">
              <a:rPr lang="en-US" altLang="en-US" smtClean="0">
                <a:solidFill>
                  <a:srgbClr val="000000"/>
                </a:solidFill>
              </a:rPr>
              <a:pPr>
                <a:spcBef>
                  <a:spcPct val="0"/>
                </a:spcBef>
              </a:pPr>
              <a:t>23</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9941329A-4BE8-4F3C-B3E4-E10E6166D1A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a:extLst>
              <a:ext uri="{FF2B5EF4-FFF2-40B4-BE49-F238E27FC236}">
                <a16:creationId xmlns:a16="http://schemas.microsoft.com/office/drawing/2014/main" id="{012C8BC0-9C2B-4367-B85C-DD5EB12EBE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a:t>The below areas are now all under development / phased implementation</a:t>
            </a:r>
            <a:r>
              <a:rPr lang="is-IS" altLang="en-US"/>
              <a:t>… </a:t>
            </a:r>
          </a:p>
          <a:p>
            <a:pPr>
              <a:spcBef>
                <a:spcPct val="0"/>
              </a:spcBef>
            </a:pPr>
            <a:endParaRPr lang="is-IS" altLang="en-US"/>
          </a:p>
          <a:p>
            <a:pPr>
              <a:spcBef>
                <a:spcPct val="0"/>
              </a:spcBef>
            </a:pPr>
            <a:r>
              <a:rPr lang="is-IS" altLang="en-US"/>
              <a:t>-  Review of accreditation standards, policies and processes </a:t>
            </a:r>
            <a:r>
              <a:rPr lang="en-AU" altLang="en-US"/>
              <a:t>commenced in 2017 </a:t>
            </a:r>
          </a:p>
          <a:p>
            <a:pPr>
              <a:spcBef>
                <a:spcPct val="0"/>
              </a:spcBef>
            </a:pPr>
            <a:r>
              <a:rPr lang="en-AU" altLang="en-US"/>
              <a:t>-  Revised research requirements developed and launched for 2017 training cohort</a:t>
            </a:r>
          </a:p>
          <a:p>
            <a:pPr>
              <a:spcBef>
                <a:spcPct val="0"/>
              </a:spcBef>
              <a:buFontTx/>
              <a:buChar char="-"/>
            </a:pPr>
            <a:r>
              <a:rPr lang="en-AU" altLang="en-US"/>
              <a:t>Annual selection review cycle already in place</a:t>
            </a:r>
          </a:p>
          <a:p>
            <a:pPr>
              <a:spcBef>
                <a:spcPct val="0"/>
              </a:spcBef>
              <a:buFontTx/>
              <a:buChar char="-"/>
            </a:pPr>
            <a:r>
              <a:rPr lang="en-AU" altLang="en-US"/>
              <a:t>New CPD program and online system launched in 2017 </a:t>
            </a:r>
          </a:p>
          <a:p>
            <a:pPr>
              <a:spcBef>
                <a:spcPct val="0"/>
              </a:spcBef>
            </a:pPr>
            <a:endParaRPr lang="en-AU" altLang="en-US"/>
          </a:p>
        </p:txBody>
      </p:sp>
      <p:sp>
        <p:nvSpPr>
          <p:cNvPr id="340996" name="Slide Number Placeholder 3">
            <a:extLst>
              <a:ext uri="{FF2B5EF4-FFF2-40B4-BE49-F238E27FC236}">
                <a16:creationId xmlns:a16="http://schemas.microsoft.com/office/drawing/2014/main" id="{45B858EE-1B36-44B3-B3B6-5B4832D934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548C8E-EA34-4E96-BD6D-4FD9F09CE245}" type="slidenum">
              <a:rPr lang="en-US" altLang="en-US" sz="1200" smtClean="0">
                <a:solidFill>
                  <a:srgbClr val="000000"/>
                </a:solidFill>
                <a:latin typeface="Calibri" panose="020F0502020204030204" pitchFamily="34" charset="0"/>
              </a:rPr>
              <a:pPr/>
              <a:t>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a:extLst>
              <a:ext uri="{FF2B5EF4-FFF2-40B4-BE49-F238E27FC236}">
                <a16:creationId xmlns:a16="http://schemas.microsoft.com/office/drawing/2014/main" id="{BC9BF259-34B6-41B1-9DD4-46FCDF154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a:extLst>
              <a:ext uri="{FF2B5EF4-FFF2-40B4-BE49-F238E27FC236}">
                <a16:creationId xmlns:a16="http://schemas.microsoft.com/office/drawing/2014/main" id="{20B69386-F2F1-45C7-BB63-2F752C06C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6116" name="Slide Number Placeholder 3">
            <a:extLst>
              <a:ext uri="{FF2B5EF4-FFF2-40B4-BE49-F238E27FC236}">
                <a16:creationId xmlns:a16="http://schemas.microsoft.com/office/drawing/2014/main" id="{F2952AD8-B3CF-41F8-98D0-D51106BC2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D2F71CF-F7C6-4A48-92DB-9ABBF050FCB9}" type="slidenum">
              <a:rPr lang="en-US" altLang="en-US" sz="1200" smtClean="0">
                <a:latin typeface="Calibri" panose="020F0502020204030204" pitchFamily="34" charset="0"/>
              </a:rPr>
              <a:pPr/>
              <a:t>7</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a:extLst>
              <a:ext uri="{FF2B5EF4-FFF2-40B4-BE49-F238E27FC236}">
                <a16:creationId xmlns:a16="http://schemas.microsoft.com/office/drawing/2014/main" id="{54BD4F13-69F8-4007-9280-DA73BF6B2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a:extLst>
              <a:ext uri="{FF2B5EF4-FFF2-40B4-BE49-F238E27FC236}">
                <a16:creationId xmlns:a16="http://schemas.microsoft.com/office/drawing/2014/main" id="{12DD1015-C46F-4BD2-94F1-1A7DA209E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Curriculum divided into three sections </a:t>
            </a:r>
            <a:r>
              <a:rPr lang="mr-IN" altLang="en-US"/>
              <a:t>…</a:t>
            </a:r>
            <a:endParaRPr lang="en-AU" altLang="en-US"/>
          </a:p>
          <a:p>
            <a:pPr eaLnBrk="1" hangingPunct="1">
              <a:spcBef>
                <a:spcPct val="0"/>
              </a:spcBef>
            </a:pPr>
            <a:endParaRPr lang="en-AU" altLang="en-US"/>
          </a:p>
          <a:p>
            <a:pPr eaLnBrk="1" hangingPunct="1">
              <a:spcBef>
                <a:spcPct val="0"/>
              </a:spcBef>
            </a:pPr>
            <a:r>
              <a:rPr lang="en-AU" altLang="en-US"/>
              <a:t>Trainees will be ‘signed off’ for each of the topic areas of the curriculum.</a:t>
            </a:r>
          </a:p>
        </p:txBody>
      </p:sp>
      <p:sp>
        <p:nvSpPr>
          <p:cNvPr id="348164" name="Slide Number Placeholder 3">
            <a:extLst>
              <a:ext uri="{FF2B5EF4-FFF2-40B4-BE49-F238E27FC236}">
                <a16:creationId xmlns:a16="http://schemas.microsoft.com/office/drawing/2014/main" id="{89A07253-5090-45AC-B130-D8D5ADD5B2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48775CB-0DA0-4B7F-8D58-AE221D17C0B5}" type="slidenum">
              <a:rPr lang="en-US" altLang="en-US" sz="1200" smtClean="0">
                <a:latin typeface="Calibri" panose="020F0502020204030204" pitchFamily="34" charset="0"/>
              </a:rPr>
              <a:pPr/>
              <a:t>8</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a:extLst>
              <a:ext uri="{FF2B5EF4-FFF2-40B4-BE49-F238E27FC236}">
                <a16:creationId xmlns:a16="http://schemas.microsoft.com/office/drawing/2014/main" id="{F3047147-4551-4673-B015-A9E88B970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a:extLst>
              <a:ext uri="{FF2B5EF4-FFF2-40B4-BE49-F238E27FC236}">
                <a16:creationId xmlns:a16="http://schemas.microsoft.com/office/drawing/2014/main" id="{3F25AE7E-11DF-4BAC-A003-D49734BCC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More detail on Section 1 </a:t>
            </a:r>
          </a:p>
        </p:txBody>
      </p:sp>
      <p:sp>
        <p:nvSpPr>
          <p:cNvPr id="350212" name="Slide Number Placeholder 3">
            <a:extLst>
              <a:ext uri="{FF2B5EF4-FFF2-40B4-BE49-F238E27FC236}">
                <a16:creationId xmlns:a16="http://schemas.microsoft.com/office/drawing/2014/main" id="{AAB2EB2C-642D-415D-8AF1-7A6834E06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8B2802A-A669-40D6-AC4D-1C67F73F7CD0}" type="slidenum">
              <a:rPr lang="en-US" altLang="en-US" sz="1200" smtClean="0">
                <a:latin typeface="Calibri" panose="020F0502020204030204" pitchFamily="34" charset="0"/>
              </a:rPr>
              <a:pPr/>
              <a:t>9</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a:extLst>
              <a:ext uri="{FF2B5EF4-FFF2-40B4-BE49-F238E27FC236}">
                <a16:creationId xmlns:a16="http://schemas.microsoft.com/office/drawing/2014/main" id="{77D1BB68-FA33-489B-AD72-41F33D00F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a:extLst>
              <a:ext uri="{FF2B5EF4-FFF2-40B4-BE49-F238E27FC236}">
                <a16:creationId xmlns:a16="http://schemas.microsoft.com/office/drawing/2014/main" id="{00214039-F50C-4E47-BA8E-7B4F4360E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Knowledge related competencies in Section 2.1 will be assessed by the OPBS examination.</a:t>
            </a:r>
          </a:p>
          <a:p>
            <a:endParaRPr lang="en-US" altLang="en-US"/>
          </a:p>
          <a:p>
            <a:r>
              <a:rPr lang="en-US" altLang="en-US"/>
              <a:t>General medical and surgical expertise competencies apply to all cases </a:t>
            </a:r>
            <a:r>
              <a:rPr lang="mr-IN" altLang="en-US"/>
              <a:t>…</a:t>
            </a:r>
            <a:r>
              <a:rPr lang="en-AU" altLang="en-US"/>
              <a:t> and specifics are provided within topic areas.</a:t>
            </a:r>
            <a:endParaRPr lang="en-US" altLang="en-US"/>
          </a:p>
        </p:txBody>
      </p:sp>
      <p:sp>
        <p:nvSpPr>
          <p:cNvPr id="352260" name="Slide Number Placeholder 3">
            <a:extLst>
              <a:ext uri="{FF2B5EF4-FFF2-40B4-BE49-F238E27FC236}">
                <a16:creationId xmlns:a16="http://schemas.microsoft.com/office/drawing/2014/main" id="{355B7BE4-2274-448A-ABB8-98CB15599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B84B36-B2B0-4982-9EE8-57388F67AD8F}" type="slidenum">
              <a:rPr lang="en-US" altLang="en-US" sz="1200" smtClean="0">
                <a:latin typeface="Calibri" panose="020F0502020204030204" pitchFamily="34" charset="0"/>
              </a:rPr>
              <a:pPr/>
              <a:t>10</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a:extLst>
              <a:ext uri="{FF2B5EF4-FFF2-40B4-BE49-F238E27FC236}">
                <a16:creationId xmlns:a16="http://schemas.microsoft.com/office/drawing/2014/main" id="{899C0131-5E77-4E30-9705-0C4FC40E6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a:extLst>
              <a:ext uri="{FF2B5EF4-FFF2-40B4-BE49-F238E27FC236}">
                <a16:creationId xmlns:a16="http://schemas.microsoft.com/office/drawing/2014/main" id="{A0B8F67C-E324-491C-BC56-19C9AA768F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Each topic area is broekn down into applied sciences, assessment, management and surgical skills</a:t>
            </a:r>
          </a:p>
        </p:txBody>
      </p:sp>
      <p:sp>
        <p:nvSpPr>
          <p:cNvPr id="354308" name="Slide Number Placeholder 3">
            <a:extLst>
              <a:ext uri="{FF2B5EF4-FFF2-40B4-BE49-F238E27FC236}">
                <a16:creationId xmlns:a16="http://schemas.microsoft.com/office/drawing/2014/main" id="{E9C3CD1D-19D6-49CE-BC93-CCD82DD3F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5FBDA82-0482-427E-9ABE-47B34D8C6ED4}" type="slidenum">
              <a:rPr lang="en-US" altLang="en-US" sz="1200" smtClean="0">
                <a:latin typeface="Calibri" panose="020F0502020204030204" pitchFamily="34" charset="0"/>
              </a:rPr>
              <a:pPr/>
              <a:t>11</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a:extLst>
              <a:ext uri="{FF2B5EF4-FFF2-40B4-BE49-F238E27FC236}">
                <a16:creationId xmlns:a16="http://schemas.microsoft.com/office/drawing/2014/main" id="{CAA2CEEE-806D-48B4-AB25-81DC27136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a:extLst>
              <a:ext uri="{FF2B5EF4-FFF2-40B4-BE49-F238E27FC236}">
                <a16:creationId xmlns:a16="http://schemas.microsoft.com/office/drawing/2014/main" id="{5BB8D9B1-D088-4DB0-98CB-E3210ACFF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Instead of 5- one year stages of training (SET1-5) we have created more defined stages of training. Talk through minimums and maximums for each stage.</a:t>
            </a:r>
          </a:p>
          <a:p>
            <a:endParaRPr lang="en-US" altLang="en-US"/>
          </a:p>
          <a:p>
            <a:r>
              <a:rPr lang="en-US" altLang="en-US"/>
              <a:t>There are specific requirements a trainee must meet for each stage, and they will present for review at the end of the stage to check requirements have been met AND they meet the expectations of training for that particular stage.</a:t>
            </a:r>
          </a:p>
          <a:p>
            <a:endParaRPr lang="en-US" altLang="en-US"/>
          </a:p>
          <a:p>
            <a:pPr eaLnBrk="1" hangingPunct="1">
              <a:spcBef>
                <a:spcPct val="0"/>
              </a:spcBef>
            </a:pPr>
            <a:r>
              <a:rPr lang="en-US" altLang="en-US"/>
              <a:t>In this training framework, trainees sit for the Fellowship Examination at the end of the Core Orthopaedics phase, after they have met some eligibility requirements. In the Transition to Practice phase, trainees narrow focus slightly to concentrate on specific areas of interest, build confidence in working more independently.</a:t>
            </a:r>
          </a:p>
        </p:txBody>
      </p:sp>
      <p:sp>
        <p:nvSpPr>
          <p:cNvPr id="358404" name="Slide Number Placeholder 3">
            <a:extLst>
              <a:ext uri="{FF2B5EF4-FFF2-40B4-BE49-F238E27FC236}">
                <a16:creationId xmlns:a16="http://schemas.microsoft.com/office/drawing/2014/main" id="{C5ED7545-5F53-4F59-9826-DEE3EC411C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066CEF-B67A-4B23-9590-BE54A0F4EA46}" type="slidenum">
              <a:rPr lang="en-US" altLang="en-US" sz="1200" smtClean="0">
                <a:latin typeface="Calibri" panose="020F0502020204030204" pitchFamily="34" charset="0"/>
              </a:rPr>
              <a:pPr/>
              <a:t>12</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a:extLst>
              <a:ext uri="{FF2B5EF4-FFF2-40B4-BE49-F238E27FC236}">
                <a16:creationId xmlns:a16="http://schemas.microsoft.com/office/drawing/2014/main" id="{4BD2F036-9FD1-4FC3-A59C-53B56D314A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a:extLst>
              <a:ext uri="{FF2B5EF4-FFF2-40B4-BE49-F238E27FC236}">
                <a16:creationId xmlns:a16="http://schemas.microsoft.com/office/drawing/2014/main" id="{78597E48-D9A5-4A2F-B9C7-58A39E9F2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Flick through this slide and the next quickly </a:t>
            </a:r>
            <a:r>
              <a:rPr lang="mr-IN" altLang="en-US"/>
              <a:t>…</a:t>
            </a:r>
            <a:r>
              <a:rPr lang="en-AU" altLang="en-US"/>
              <a:t> need to show the research basis.</a:t>
            </a:r>
            <a:endParaRPr lang="en-US" altLang="en-US"/>
          </a:p>
        </p:txBody>
      </p:sp>
      <p:sp>
        <p:nvSpPr>
          <p:cNvPr id="362500" name="Slide Number Placeholder 3">
            <a:extLst>
              <a:ext uri="{FF2B5EF4-FFF2-40B4-BE49-F238E27FC236}">
                <a16:creationId xmlns:a16="http://schemas.microsoft.com/office/drawing/2014/main" id="{3A0654B0-B52A-4856-A61D-202290D63B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DB31C8B-1EC0-4483-8971-5F60D01DCAFE}" type="slidenum">
              <a:rPr lang="en-US" altLang="en-US" sz="1200" smtClean="0"/>
              <a:pPr/>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8039" y="837136"/>
            <a:ext cx="9796628" cy="1470025"/>
          </a:xfrm>
        </p:spPr>
        <p:txBody>
          <a:bodyPr/>
          <a:lstStyle/>
          <a:p>
            <a:r>
              <a:rPr lang="en-US" dirty="0"/>
              <a:t>Click to edit Master title style</a:t>
            </a:r>
          </a:p>
        </p:txBody>
      </p:sp>
      <p:sp>
        <p:nvSpPr>
          <p:cNvPr id="3" name="Subtitle 2"/>
          <p:cNvSpPr>
            <a:spLocks noGrp="1"/>
          </p:cNvSpPr>
          <p:nvPr>
            <p:ph type="subTitle" idx="1"/>
          </p:nvPr>
        </p:nvSpPr>
        <p:spPr>
          <a:xfrm>
            <a:off x="246915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8A0B80-667E-466E-AFAC-73CE36800BF9}"/>
              </a:ext>
            </a:extLst>
          </p:cNvPr>
          <p:cNvSpPr>
            <a:spLocks noGrp="1"/>
          </p:cNvSpPr>
          <p:nvPr>
            <p:ph type="dt" sz="half" idx="10"/>
          </p:nvPr>
        </p:nvSpPr>
        <p:spPr/>
        <p:txBody>
          <a:bodyPr/>
          <a:lstStyle>
            <a:lvl1pPr>
              <a:defRPr/>
            </a:lvl1pPr>
          </a:lstStyle>
          <a:p>
            <a:pPr>
              <a:defRPr/>
            </a:pPr>
            <a:fld id="{8233EB08-D219-4DAB-AE55-CDE37AF367B0}" type="datetime1">
              <a:rPr lang="en-US" altLang="en-US"/>
              <a:pPr>
                <a:defRPr/>
              </a:pPr>
              <a:t>7/14/2018</a:t>
            </a:fld>
            <a:endParaRPr lang="en-US" altLang="en-US"/>
          </a:p>
        </p:txBody>
      </p:sp>
      <p:sp>
        <p:nvSpPr>
          <p:cNvPr id="5" name="Footer Placeholder 4">
            <a:extLst>
              <a:ext uri="{FF2B5EF4-FFF2-40B4-BE49-F238E27FC236}">
                <a16:creationId xmlns:a16="http://schemas.microsoft.com/office/drawing/2014/main" id="{37075C20-2CCE-4B19-8498-4220F71B9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0A063D-A8B5-4017-A9A8-ABB9F5D7084B}"/>
              </a:ext>
            </a:extLst>
          </p:cNvPr>
          <p:cNvSpPr>
            <a:spLocks noGrp="1"/>
          </p:cNvSpPr>
          <p:nvPr>
            <p:ph type="sldNum" sz="quarter" idx="12"/>
          </p:nvPr>
        </p:nvSpPr>
        <p:spPr/>
        <p:txBody>
          <a:bodyPr/>
          <a:lstStyle>
            <a:lvl1pPr>
              <a:defRPr/>
            </a:lvl1pPr>
          </a:lstStyle>
          <a:p>
            <a:pPr>
              <a:defRPr/>
            </a:pPr>
            <a:fld id="{4FF00995-D7AC-4358-B825-B60EF85C30FB}" type="slidenum">
              <a:rPr lang="en-US" altLang="en-US"/>
              <a:pPr>
                <a:defRPr/>
              </a:pPr>
              <a:t>‹#›</a:t>
            </a:fld>
            <a:endParaRPr lang="en-US" altLang="en-US"/>
          </a:p>
        </p:txBody>
      </p:sp>
    </p:spTree>
    <p:extLst>
      <p:ext uri="{BB962C8B-B14F-4D97-AF65-F5344CB8AC3E}">
        <p14:creationId xmlns:p14="http://schemas.microsoft.com/office/powerpoint/2010/main" val="79125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551086C3-5AA2-45F7-96B1-2DA8EC12A6BE}"/>
              </a:ext>
            </a:extLst>
          </p:cNvPr>
          <p:cNvSpPr>
            <a:spLocks noGrp="1"/>
          </p:cNvSpPr>
          <p:nvPr>
            <p:ph type="dt" sz="half" idx="10"/>
          </p:nvPr>
        </p:nvSpPr>
        <p:spPr/>
        <p:txBody>
          <a:bodyPr/>
          <a:lstStyle>
            <a:lvl1pPr>
              <a:defRPr/>
            </a:lvl1pPr>
          </a:lstStyle>
          <a:p>
            <a:pPr>
              <a:defRPr/>
            </a:pPr>
            <a:fld id="{E8A199A4-5669-44CC-A146-0339825193B3}" type="datetime1">
              <a:rPr lang="en-US" altLang="en-US"/>
              <a:pPr>
                <a:defRPr/>
              </a:pPr>
              <a:t>7/14/2018</a:t>
            </a:fld>
            <a:endParaRPr lang="en-US" altLang="en-US"/>
          </a:p>
        </p:txBody>
      </p:sp>
      <p:sp>
        <p:nvSpPr>
          <p:cNvPr id="5" name="Footer Placeholder 4">
            <a:extLst>
              <a:ext uri="{FF2B5EF4-FFF2-40B4-BE49-F238E27FC236}">
                <a16:creationId xmlns:a16="http://schemas.microsoft.com/office/drawing/2014/main" id="{817A82E2-25E9-41CB-BB6A-13EA1D06A0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42EBF6-4975-4EDE-A8A5-D404D1B4D550}"/>
              </a:ext>
            </a:extLst>
          </p:cNvPr>
          <p:cNvSpPr>
            <a:spLocks noGrp="1"/>
          </p:cNvSpPr>
          <p:nvPr>
            <p:ph type="sldNum" sz="quarter" idx="12"/>
          </p:nvPr>
        </p:nvSpPr>
        <p:spPr/>
        <p:txBody>
          <a:bodyPr/>
          <a:lstStyle>
            <a:lvl1pPr>
              <a:defRPr/>
            </a:lvl1pPr>
          </a:lstStyle>
          <a:p>
            <a:pPr>
              <a:defRPr/>
            </a:pPr>
            <a:fld id="{6BA3B2EF-AFE5-4F79-A680-93DB594B7ED8}" type="slidenum">
              <a:rPr lang="en-US" altLang="en-US"/>
              <a:pPr>
                <a:defRPr/>
              </a:pPr>
              <a:t>‹#›</a:t>
            </a:fld>
            <a:endParaRPr lang="en-US" altLang="en-US"/>
          </a:p>
        </p:txBody>
      </p:sp>
    </p:spTree>
    <p:extLst>
      <p:ext uri="{BB962C8B-B14F-4D97-AF65-F5344CB8AC3E}">
        <p14:creationId xmlns:p14="http://schemas.microsoft.com/office/powerpoint/2010/main" val="144389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65"/>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5065"/>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EF8CCCAB-5474-4E67-A189-68176818C180}"/>
              </a:ext>
            </a:extLst>
          </p:cNvPr>
          <p:cNvSpPr>
            <a:spLocks noGrp="1"/>
          </p:cNvSpPr>
          <p:nvPr>
            <p:ph type="dt" sz="half" idx="10"/>
          </p:nvPr>
        </p:nvSpPr>
        <p:spPr/>
        <p:txBody>
          <a:bodyPr/>
          <a:lstStyle>
            <a:lvl1pPr>
              <a:defRPr/>
            </a:lvl1pPr>
          </a:lstStyle>
          <a:p>
            <a:pPr>
              <a:defRPr/>
            </a:pPr>
            <a:fld id="{F0116B2D-E1A5-481B-AF5B-C2287C6D04AA}" type="datetime1">
              <a:rPr lang="en-US" altLang="en-US"/>
              <a:pPr>
                <a:defRPr/>
              </a:pPr>
              <a:t>7/14/2018</a:t>
            </a:fld>
            <a:endParaRPr lang="en-US" altLang="en-US"/>
          </a:p>
        </p:txBody>
      </p:sp>
      <p:sp>
        <p:nvSpPr>
          <p:cNvPr id="5" name="Footer Placeholder 4">
            <a:extLst>
              <a:ext uri="{FF2B5EF4-FFF2-40B4-BE49-F238E27FC236}">
                <a16:creationId xmlns:a16="http://schemas.microsoft.com/office/drawing/2014/main" id="{19E024B4-E676-453D-A6B9-90B1F86B5F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06A10C-AFBA-4FF4-AE01-DA96771EA2BB}"/>
              </a:ext>
            </a:extLst>
          </p:cNvPr>
          <p:cNvSpPr>
            <a:spLocks noGrp="1"/>
          </p:cNvSpPr>
          <p:nvPr>
            <p:ph type="sldNum" sz="quarter" idx="12"/>
          </p:nvPr>
        </p:nvSpPr>
        <p:spPr/>
        <p:txBody>
          <a:bodyPr/>
          <a:lstStyle>
            <a:lvl1pPr>
              <a:defRPr/>
            </a:lvl1pPr>
          </a:lstStyle>
          <a:p>
            <a:pPr>
              <a:defRPr/>
            </a:pPr>
            <a:fld id="{6282FEAC-475C-4C17-9F76-C2ECC0826EEC}" type="slidenum">
              <a:rPr lang="en-US" altLang="en-US"/>
              <a:pPr>
                <a:defRPr/>
              </a:pPr>
              <a:t>‹#›</a:t>
            </a:fld>
            <a:endParaRPr lang="en-US" altLang="en-US"/>
          </a:p>
        </p:txBody>
      </p:sp>
    </p:spTree>
    <p:extLst>
      <p:ext uri="{BB962C8B-B14F-4D97-AF65-F5344CB8AC3E}">
        <p14:creationId xmlns:p14="http://schemas.microsoft.com/office/powerpoint/2010/main" val="34209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6367" y="1196752"/>
            <a:ext cx="9966036" cy="1143000"/>
          </a:xfrm>
        </p:spPr>
        <p:txBody>
          <a:bodyPr/>
          <a:lstStyle/>
          <a:p>
            <a:r>
              <a:rPr lang="en-AU"/>
              <a:t>Click to edit Master title style</a:t>
            </a:r>
            <a:endParaRPr lang="en-US"/>
          </a:p>
        </p:txBody>
      </p:sp>
      <p:sp>
        <p:nvSpPr>
          <p:cNvPr id="3" name="Content Placeholder 2"/>
          <p:cNvSpPr>
            <a:spLocks noGrp="1"/>
          </p:cNvSpPr>
          <p:nvPr>
            <p:ph idx="1"/>
          </p:nvPr>
        </p:nvSpPr>
        <p:spPr>
          <a:xfrm>
            <a:off x="3198603" y="2421312"/>
            <a:ext cx="8383881" cy="3705275"/>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a:extLst>
              <a:ext uri="{FF2B5EF4-FFF2-40B4-BE49-F238E27FC236}">
                <a16:creationId xmlns:a16="http://schemas.microsoft.com/office/drawing/2014/main" id="{717AC562-F48B-43C3-8684-71EF28C0489B}"/>
              </a:ext>
            </a:extLst>
          </p:cNvPr>
          <p:cNvSpPr>
            <a:spLocks noGrp="1"/>
          </p:cNvSpPr>
          <p:nvPr>
            <p:ph type="dt" sz="half" idx="10"/>
          </p:nvPr>
        </p:nvSpPr>
        <p:spPr/>
        <p:txBody>
          <a:bodyPr/>
          <a:lstStyle>
            <a:lvl1pPr>
              <a:defRPr/>
            </a:lvl1pPr>
          </a:lstStyle>
          <a:p>
            <a:pPr>
              <a:defRPr/>
            </a:pPr>
            <a:fld id="{6647FD52-4CD9-470C-A66A-75876F54AC14}" type="datetime1">
              <a:rPr lang="en-US" altLang="en-US"/>
              <a:pPr>
                <a:defRPr/>
              </a:pPr>
              <a:t>7/14/2018</a:t>
            </a:fld>
            <a:endParaRPr lang="en-US" altLang="en-US"/>
          </a:p>
        </p:txBody>
      </p:sp>
      <p:sp>
        <p:nvSpPr>
          <p:cNvPr id="5" name="Footer Placeholder 4">
            <a:extLst>
              <a:ext uri="{FF2B5EF4-FFF2-40B4-BE49-F238E27FC236}">
                <a16:creationId xmlns:a16="http://schemas.microsoft.com/office/drawing/2014/main" id="{27B86BC9-30B7-4E8F-BB62-352A6FC81B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995AE5-80E9-4311-ABF9-9C93F3A7F7AE}"/>
              </a:ext>
            </a:extLst>
          </p:cNvPr>
          <p:cNvSpPr>
            <a:spLocks noGrp="1"/>
          </p:cNvSpPr>
          <p:nvPr>
            <p:ph type="sldNum" sz="quarter" idx="12"/>
          </p:nvPr>
        </p:nvSpPr>
        <p:spPr/>
        <p:txBody>
          <a:bodyPr/>
          <a:lstStyle>
            <a:lvl1pPr>
              <a:defRPr/>
            </a:lvl1pPr>
          </a:lstStyle>
          <a:p>
            <a:pPr>
              <a:defRPr/>
            </a:pPr>
            <a:fld id="{80F3B286-EEE9-458B-A143-0EE72E79A7C8}" type="slidenum">
              <a:rPr lang="en-US" altLang="en-US"/>
              <a:pPr>
                <a:defRPr/>
              </a:pPr>
              <a:t>‹#›</a:t>
            </a:fld>
            <a:endParaRPr lang="en-US" altLang="en-US"/>
          </a:p>
        </p:txBody>
      </p:sp>
    </p:spTree>
    <p:extLst>
      <p:ext uri="{BB962C8B-B14F-4D97-AF65-F5344CB8AC3E}">
        <p14:creationId xmlns:p14="http://schemas.microsoft.com/office/powerpoint/2010/main" val="4439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27"/>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DE796CC2-9B24-41C0-BD43-2F77F26C67D0}"/>
              </a:ext>
            </a:extLst>
          </p:cNvPr>
          <p:cNvSpPr>
            <a:spLocks noGrp="1"/>
          </p:cNvSpPr>
          <p:nvPr>
            <p:ph type="dt" sz="half" idx="10"/>
          </p:nvPr>
        </p:nvSpPr>
        <p:spPr/>
        <p:txBody>
          <a:bodyPr/>
          <a:lstStyle>
            <a:lvl1pPr>
              <a:defRPr/>
            </a:lvl1pPr>
          </a:lstStyle>
          <a:p>
            <a:pPr>
              <a:defRPr/>
            </a:pPr>
            <a:fld id="{5F5E4BFE-D801-4774-84A8-1B8CE13FDF51}" type="datetime1">
              <a:rPr lang="en-US" altLang="en-US"/>
              <a:pPr>
                <a:defRPr/>
              </a:pPr>
              <a:t>7/14/2018</a:t>
            </a:fld>
            <a:endParaRPr lang="en-US" altLang="en-US"/>
          </a:p>
        </p:txBody>
      </p:sp>
      <p:sp>
        <p:nvSpPr>
          <p:cNvPr id="5" name="Footer Placeholder 4">
            <a:extLst>
              <a:ext uri="{FF2B5EF4-FFF2-40B4-BE49-F238E27FC236}">
                <a16:creationId xmlns:a16="http://schemas.microsoft.com/office/drawing/2014/main" id="{394EC36F-1194-44B1-BA19-B18621DEED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99753B-041D-4F30-932C-6A0162284E01}"/>
              </a:ext>
            </a:extLst>
          </p:cNvPr>
          <p:cNvSpPr>
            <a:spLocks noGrp="1"/>
          </p:cNvSpPr>
          <p:nvPr>
            <p:ph type="sldNum" sz="quarter" idx="12"/>
          </p:nvPr>
        </p:nvSpPr>
        <p:spPr/>
        <p:txBody>
          <a:bodyPr/>
          <a:lstStyle>
            <a:lvl1pPr>
              <a:defRPr/>
            </a:lvl1pPr>
          </a:lstStyle>
          <a:p>
            <a:pPr>
              <a:defRPr/>
            </a:pPr>
            <a:fld id="{48A2A27F-B04B-47CB-AAA3-4DB4741B1A58}" type="slidenum">
              <a:rPr lang="en-US" altLang="en-US"/>
              <a:pPr>
                <a:defRPr/>
              </a:pPr>
              <a:t>‹#›</a:t>
            </a:fld>
            <a:endParaRPr lang="en-US" altLang="en-US"/>
          </a:p>
        </p:txBody>
      </p:sp>
    </p:spTree>
    <p:extLst>
      <p:ext uri="{BB962C8B-B14F-4D97-AF65-F5344CB8AC3E}">
        <p14:creationId xmlns:p14="http://schemas.microsoft.com/office/powerpoint/2010/main" val="125015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1FB6E4A6-1AA3-44F9-8A68-9A60B7B08961}"/>
              </a:ext>
            </a:extLst>
          </p:cNvPr>
          <p:cNvSpPr>
            <a:spLocks noGrp="1"/>
          </p:cNvSpPr>
          <p:nvPr>
            <p:ph type="dt" sz="half" idx="10"/>
          </p:nvPr>
        </p:nvSpPr>
        <p:spPr/>
        <p:txBody>
          <a:bodyPr/>
          <a:lstStyle>
            <a:lvl1pPr>
              <a:defRPr/>
            </a:lvl1pPr>
          </a:lstStyle>
          <a:p>
            <a:pPr>
              <a:defRPr/>
            </a:pPr>
            <a:fld id="{56BFAB0E-05C1-4C8F-85EE-402098896D7E}" type="datetime1">
              <a:rPr lang="en-US" altLang="en-US"/>
              <a:pPr>
                <a:defRPr/>
              </a:pPr>
              <a:t>7/14/2018</a:t>
            </a:fld>
            <a:endParaRPr lang="en-US" altLang="en-US"/>
          </a:p>
        </p:txBody>
      </p:sp>
      <p:sp>
        <p:nvSpPr>
          <p:cNvPr id="6" name="Footer Placeholder 4">
            <a:extLst>
              <a:ext uri="{FF2B5EF4-FFF2-40B4-BE49-F238E27FC236}">
                <a16:creationId xmlns:a16="http://schemas.microsoft.com/office/drawing/2014/main" id="{14AB1D9B-6D8D-4A21-889B-30DA922662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9553C9-2A32-4B4F-A87D-2B1386A82585}"/>
              </a:ext>
            </a:extLst>
          </p:cNvPr>
          <p:cNvSpPr>
            <a:spLocks noGrp="1"/>
          </p:cNvSpPr>
          <p:nvPr>
            <p:ph type="sldNum" sz="quarter" idx="12"/>
          </p:nvPr>
        </p:nvSpPr>
        <p:spPr/>
        <p:txBody>
          <a:bodyPr/>
          <a:lstStyle>
            <a:lvl1pPr>
              <a:defRPr/>
            </a:lvl1pPr>
          </a:lstStyle>
          <a:p>
            <a:pPr>
              <a:defRPr/>
            </a:pPr>
            <a:fld id="{C568E77A-2119-4819-8E0A-E3C5A9CEC7F3}" type="slidenum">
              <a:rPr lang="en-US" altLang="en-US"/>
              <a:pPr>
                <a:defRPr/>
              </a:pPr>
              <a:t>‹#›</a:t>
            </a:fld>
            <a:endParaRPr lang="en-US" altLang="en-US"/>
          </a:p>
        </p:txBody>
      </p:sp>
    </p:spTree>
    <p:extLst>
      <p:ext uri="{BB962C8B-B14F-4D97-AF65-F5344CB8AC3E}">
        <p14:creationId xmlns:p14="http://schemas.microsoft.com/office/powerpoint/2010/main" val="33395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6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6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6D57F727-7D5A-4381-8E98-C44B747D4184}"/>
              </a:ext>
            </a:extLst>
          </p:cNvPr>
          <p:cNvSpPr>
            <a:spLocks noGrp="1"/>
          </p:cNvSpPr>
          <p:nvPr>
            <p:ph type="dt" sz="half" idx="10"/>
          </p:nvPr>
        </p:nvSpPr>
        <p:spPr/>
        <p:txBody>
          <a:bodyPr/>
          <a:lstStyle>
            <a:lvl1pPr>
              <a:defRPr/>
            </a:lvl1pPr>
          </a:lstStyle>
          <a:p>
            <a:pPr>
              <a:defRPr/>
            </a:pPr>
            <a:fld id="{4CE1267B-2C61-4E4E-8266-0614622F539E}" type="datetime1">
              <a:rPr lang="en-US" altLang="en-US"/>
              <a:pPr>
                <a:defRPr/>
              </a:pPr>
              <a:t>7/14/2018</a:t>
            </a:fld>
            <a:endParaRPr lang="en-US" altLang="en-US"/>
          </a:p>
        </p:txBody>
      </p:sp>
      <p:sp>
        <p:nvSpPr>
          <p:cNvPr id="8" name="Footer Placeholder 4">
            <a:extLst>
              <a:ext uri="{FF2B5EF4-FFF2-40B4-BE49-F238E27FC236}">
                <a16:creationId xmlns:a16="http://schemas.microsoft.com/office/drawing/2014/main" id="{F2C29697-96F6-43CA-98DC-D2942033D1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BA899B-9CFE-48EB-8898-0D3F829246E6}"/>
              </a:ext>
            </a:extLst>
          </p:cNvPr>
          <p:cNvSpPr>
            <a:spLocks noGrp="1"/>
          </p:cNvSpPr>
          <p:nvPr>
            <p:ph type="sldNum" sz="quarter" idx="12"/>
          </p:nvPr>
        </p:nvSpPr>
        <p:spPr/>
        <p:txBody>
          <a:bodyPr/>
          <a:lstStyle>
            <a:lvl1pPr>
              <a:defRPr/>
            </a:lvl1pPr>
          </a:lstStyle>
          <a:p>
            <a:pPr>
              <a:defRPr/>
            </a:pPr>
            <a:fld id="{1301C79B-58C8-4887-BF94-F0FCF92C2C57}" type="slidenum">
              <a:rPr lang="en-US" altLang="en-US"/>
              <a:pPr>
                <a:defRPr/>
              </a:pPr>
              <a:t>‹#›</a:t>
            </a:fld>
            <a:endParaRPr lang="en-US" altLang="en-US"/>
          </a:p>
        </p:txBody>
      </p:sp>
    </p:spTree>
    <p:extLst>
      <p:ext uri="{BB962C8B-B14F-4D97-AF65-F5344CB8AC3E}">
        <p14:creationId xmlns:p14="http://schemas.microsoft.com/office/powerpoint/2010/main" val="369627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DFA9AC9E-9A0E-420F-AB37-D880B7A0A4FC}"/>
              </a:ext>
            </a:extLst>
          </p:cNvPr>
          <p:cNvSpPr>
            <a:spLocks noGrp="1"/>
          </p:cNvSpPr>
          <p:nvPr>
            <p:ph type="dt" sz="half" idx="10"/>
          </p:nvPr>
        </p:nvSpPr>
        <p:spPr/>
        <p:txBody>
          <a:bodyPr/>
          <a:lstStyle>
            <a:lvl1pPr>
              <a:defRPr/>
            </a:lvl1pPr>
          </a:lstStyle>
          <a:p>
            <a:pPr>
              <a:defRPr/>
            </a:pPr>
            <a:fld id="{0667F71E-BFB3-4BBC-BA74-DF70B15BBD79}" type="datetime1">
              <a:rPr lang="en-US" altLang="en-US"/>
              <a:pPr>
                <a:defRPr/>
              </a:pPr>
              <a:t>7/14/2018</a:t>
            </a:fld>
            <a:endParaRPr lang="en-US" altLang="en-US"/>
          </a:p>
        </p:txBody>
      </p:sp>
      <p:sp>
        <p:nvSpPr>
          <p:cNvPr id="4" name="Footer Placeholder 4">
            <a:extLst>
              <a:ext uri="{FF2B5EF4-FFF2-40B4-BE49-F238E27FC236}">
                <a16:creationId xmlns:a16="http://schemas.microsoft.com/office/drawing/2014/main" id="{A51EE2B1-C515-4859-B786-47555E8239C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1D1FCD0-E2E6-430D-A694-6E86D7A0364E}"/>
              </a:ext>
            </a:extLst>
          </p:cNvPr>
          <p:cNvSpPr>
            <a:spLocks noGrp="1"/>
          </p:cNvSpPr>
          <p:nvPr>
            <p:ph type="sldNum" sz="quarter" idx="12"/>
          </p:nvPr>
        </p:nvSpPr>
        <p:spPr/>
        <p:txBody>
          <a:bodyPr/>
          <a:lstStyle>
            <a:lvl1pPr>
              <a:defRPr/>
            </a:lvl1pPr>
          </a:lstStyle>
          <a:p>
            <a:pPr>
              <a:defRPr/>
            </a:pPr>
            <a:fld id="{CFFDC63C-926F-4F33-88AF-042BB61EA1CB}" type="slidenum">
              <a:rPr lang="en-US" altLang="en-US"/>
              <a:pPr>
                <a:defRPr/>
              </a:pPr>
              <a:t>‹#›</a:t>
            </a:fld>
            <a:endParaRPr lang="en-US" altLang="en-US"/>
          </a:p>
        </p:txBody>
      </p:sp>
    </p:spTree>
    <p:extLst>
      <p:ext uri="{BB962C8B-B14F-4D97-AF65-F5344CB8AC3E}">
        <p14:creationId xmlns:p14="http://schemas.microsoft.com/office/powerpoint/2010/main" val="140356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F85265-B8E0-4D58-AF07-E7EF77D66651}"/>
              </a:ext>
            </a:extLst>
          </p:cNvPr>
          <p:cNvSpPr>
            <a:spLocks noGrp="1"/>
          </p:cNvSpPr>
          <p:nvPr>
            <p:ph type="dt" sz="half" idx="10"/>
          </p:nvPr>
        </p:nvSpPr>
        <p:spPr/>
        <p:txBody>
          <a:bodyPr/>
          <a:lstStyle>
            <a:lvl1pPr>
              <a:defRPr/>
            </a:lvl1pPr>
          </a:lstStyle>
          <a:p>
            <a:pPr>
              <a:defRPr/>
            </a:pPr>
            <a:fld id="{5A5C26BB-E59B-41A6-B65C-4E2DEC7DCECB}" type="datetime1">
              <a:rPr lang="en-US" altLang="en-US"/>
              <a:pPr>
                <a:defRPr/>
              </a:pPr>
              <a:t>7/14/2018</a:t>
            </a:fld>
            <a:endParaRPr lang="en-US" altLang="en-US"/>
          </a:p>
        </p:txBody>
      </p:sp>
      <p:sp>
        <p:nvSpPr>
          <p:cNvPr id="3" name="Footer Placeholder 4">
            <a:extLst>
              <a:ext uri="{FF2B5EF4-FFF2-40B4-BE49-F238E27FC236}">
                <a16:creationId xmlns:a16="http://schemas.microsoft.com/office/drawing/2014/main" id="{25554824-7344-488C-84C7-D76C7D39DE4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314C4A-A669-44E7-A3DA-F1AF7F026480}"/>
              </a:ext>
            </a:extLst>
          </p:cNvPr>
          <p:cNvSpPr>
            <a:spLocks noGrp="1"/>
          </p:cNvSpPr>
          <p:nvPr>
            <p:ph type="sldNum" sz="quarter" idx="12"/>
          </p:nvPr>
        </p:nvSpPr>
        <p:spPr/>
        <p:txBody>
          <a:bodyPr/>
          <a:lstStyle>
            <a:lvl1pPr>
              <a:defRPr/>
            </a:lvl1pPr>
          </a:lstStyle>
          <a:p>
            <a:pPr>
              <a:defRPr/>
            </a:pPr>
            <a:fld id="{877E3FFE-F227-4517-8C57-0773C1AB96AB}" type="slidenum">
              <a:rPr lang="en-US" altLang="en-US"/>
              <a:pPr>
                <a:defRPr/>
              </a:pPr>
              <a:t>‹#›</a:t>
            </a:fld>
            <a:endParaRPr lang="en-US" altLang="en-US"/>
          </a:p>
        </p:txBody>
      </p:sp>
    </p:spTree>
    <p:extLst>
      <p:ext uri="{BB962C8B-B14F-4D97-AF65-F5344CB8AC3E}">
        <p14:creationId xmlns:p14="http://schemas.microsoft.com/office/powerpoint/2010/main" val="150969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4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E48D2167-290B-4560-B888-A53E2E1E0C43}"/>
              </a:ext>
            </a:extLst>
          </p:cNvPr>
          <p:cNvSpPr>
            <a:spLocks noGrp="1"/>
          </p:cNvSpPr>
          <p:nvPr>
            <p:ph type="dt" sz="half" idx="10"/>
          </p:nvPr>
        </p:nvSpPr>
        <p:spPr/>
        <p:txBody>
          <a:bodyPr/>
          <a:lstStyle>
            <a:lvl1pPr>
              <a:defRPr/>
            </a:lvl1pPr>
          </a:lstStyle>
          <a:p>
            <a:pPr>
              <a:defRPr/>
            </a:pPr>
            <a:fld id="{6C479740-D616-4BF5-B02B-29D6A79C856B}" type="datetime1">
              <a:rPr lang="en-US" altLang="en-US"/>
              <a:pPr>
                <a:defRPr/>
              </a:pPr>
              <a:t>7/14/2018</a:t>
            </a:fld>
            <a:endParaRPr lang="en-US" altLang="en-US"/>
          </a:p>
        </p:txBody>
      </p:sp>
      <p:sp>
        <p:nvSpPr>
          <p:cNvPr id="6" name="Footer Placeholder 4">
            <a:extLst>
              <a:ext uri="{FF2B5EF4-FFF2-40B4-BE49-F238E27FC236}">
                <a16:creationId xmlns:a16="http://schemas.microsoft.com/office/drawing/2014/main" id="{F56C95C4-70D7-4430-913F-66D522FD37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18878A-3EB6-4300-9C76-29564F685644}"/>
              </a:ext>
            </a:extLst>
          </p:cNvPr>
          <p:cNvSpPr>
            <a:spLocks noGrp="1"/>
          </p:cNvSpPr>
          <p:nvPr>
            <p:ph type="sldNum" sz="quarter" idx="12"/>
          </p:nvPr>
        </p:nvSpPr>
        <p:spPr/>
        <p:txBody>
          <a:bodyPr/>
          <a:lstStyle>
            <a:lvl1pPr>
              <a:defRPr/>
            </a:lvl1pPr>
          </a:lstStyle>
          <a:p>
            <a:pPr>
              <a:defRPr/>
            </a:pPr>
            <a:fld id="{DECA3334-5691-4173-9946-B2327BB71A99}" type="slidenum">
              <a:rPr lang="en-US" altLang="en-US"/>
              <a:pPr>
                <a:defRPr/>
              </a:pPr>
              <a:t>‹#›</a:t>
            </a:fld>
            <a:endParaRPr lang="en-US" altLang="en-US"/>
          </a:p>
        </p:txBody>
      </p:sp>
    </p:spTree>
    <p:extLst>
      <p:ext uri="{BB962C8B-B14F-4D97-AF65-F5344CB8AC3E}">
        <p14:creationId xmlns:p14="http://schemas.microsoft.com/office/powerpoint/2010/main" val="175462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B08197EC-925B-4484-881F-091024C9E954}"/>
              </a:ext>
            </a:extLst>
          </p:cNvPr>
          <p:cNvSpPr>
            <a:spLocks noGrp="1"/>
          </p:cNvSpPr>
          <p:nvPr>
            <p:ph type="dt" sz="half" idx="10"/>
          </p:nvPr>
        </p:nvSpPr>
        <p:spPr/>
        <p:txBody>
          <a:bodyPr/>
          <a:lstStyle>
            <a:lvl1pPr>
              <a:defRPr/>
            </a:lvl1pPr>
          </a:lstStyle>
          <a:p>
            <a:pPr>
              <a:defRPr/>
            </a:pPr>
            <a:fld id="{4CF5346A-935E-43D4-A427-BA39D803ED3D}" type="datetime1">
              <a:rPr lang="en-US" altLang="en-US"/>
              <a:pPr>
                <a:defRPr/>
              </a:pPr>
              <a:t>7/14/2018</a:t>
            </a:fld>
            <a:endParaRPr lang="en-US" altLang="en-US"/>
          </a:p>
        </p:txBody>
      </p:sp>
      <p:sp>
        <p:nvSpPr>
          <p:cNvPr id="6" name="Footer Placeholder 4">
            <a:extLst>
              <a:ext uri="{FF2B5EF4-FFF2-40B4-BE49-F238E27FC236}">
                <a16:creationId xmlns:a16="http://schemas.microsoft.com/office/drawing/2014/main" id="{3D46EAB4-FA8E-4D80-8351-140E38389D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949599-C22A-4B65-B01F-3DDC548321BA}"/>
              </a:ext>
            </a:extLst>
          </p:cNvPr>
          <p:cNvSpPr>
            <a:spLocks noGrp="1"/>
          </p:cNvSpPr>
          <p:nvPr>
            <p:ph type="sldNum" sz="quarter" idx="12"/>
          </p:nvPr>
        </p:nvSpPr>
        <p:spPr/>
        <p:txBody>
          <a:bodyPr/>
          <a:lstStyle>
            <a:lvl1pPr>
              <a:defRPr/>
            </a:lvl1pPr>
          </a:lstStyle>
          <a:p>
            <a:pPr>
              <a:defRPr/>
            </a:pPr>
            <a:fld id="{C89C5726-445C-4038-B77C-E4EE8CC41C13}" type="slidenum">
              <a:rPr lang="en-US" altLang="en-US"/>
              <a:pPr>
                <a:defRPr/>
              </a:pPr>
              <a:t>‹#›</a:t>
            </a:fld>
            <a:endParaRPr lang="en-US" altLang="en-US"/>
          </a:p>
        </p:txBody>
      </p:sp>
    </p:spTree>
    <p:extLst>
      <p:ext uri="{BB962C8B-B14F-4D97-AF65-F5344CB8AC3E}">
        <p14:creationId xmlns:p14="http://schemas.microsoft.com/office/powerpoint/2010/main" val="33896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397AF84-92A6-4048-BD3B-E918B0EFE286}"/>
              </a:ext>
            </a:extLst>
          </p:cNvPr>
          <p:cNvSpPr>
            <a:spLocks noGrp="1"/>
          </p:cNvSpPr>
          <p:nvPr>
            <p:ph type="title"/>
          </p:nvPr>
        </p:nvSpPr>
        <p:spPr bwMode="auto">
          <a:xfrm>
            <a:off x="609600" y="119697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E201BD8-7696-4011-991B-C7E2839DC824}"/>
              </a:ext>
            </a:extLst>
          </p:cNvPr>
          <p:cNvSpPr>
            <a:spLocks noGrp="1"/>
          </p:cNvSpPr>
          <p:nvPr>
            <p:ph type="body" idx="1"/>
          </p:nvPr>
        </p:nvSpPr>
        <p:spPr bwMode="auto">
          <a:xfrm>
            <a:off x="2351088" y="2420938"/>
            <a:ext cx="9231312"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CFC32C-FBC1-46C7-AE4B-B58EBB2555C5}"/>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9A8B904-8C26-45B5-A16D-DC6C1971BC50}" type="datetime1">
              <a:rPr lang="en-US" altLang="en-US"/>
              <a:pPr>
                <a:defRPr/>
              </a:pPr>
              <a:t>7/14/2018</a:t>
            </a:fld>
            <a:endParaRPr lang="en-US" altLang="en-US"/>
          </a:p>
        </p:txBody>
      </p:sp>
      <p:sp>
        <p:nvSpPr>
          <p:cNvPr id="5" name="Footer Placeholder 4">
            <a:extLst>
              <a:ext uri="{FF2B5EF4-FFF2-40B4-BE49-F238E27FC236}">
                <a16:creationId xmlns:a16="http://schemas.microsoft.com/office/drawing/2014/main" id="{8B2A2371-B2B0-49DC-B13E-41EEF8EFE0D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a:extLst>
              <a:ext uri="{FF2B5EF4-FFF2-40B4-BE49-F238E27FC236}">
                <a16:creationId xmlns:a16="http://schemas.microsoft.com/office/drawing/2014/main" id="{03F6B29C-DF5E-4A38-9F91-FE499392CB9C}"/>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CA87474-AEF5-4DA0-875C-B7DCEF48FF94}" type="slidenum">
              <a:rPr lang="en-US" altLang="en-US"/>
              <a:pPr>
                <a:defRPr/>
              </a:pPr>
              <a:t>‹#›</a:t>
            </a:fld>
            <a:endParaRPr lang="en-US" altLang="en-US"/>
          </a:p>
        </p:txBody>
      </p:sp>
    </p:spTree>
    <p:extLst>
      <p:ext uri="{BB962C8B-B14F-4D97-AF65-F5344CB8AC3E}">
        <p14:creationId xmlns:p14="http://schemas.microsoft.com/office/powerpoint/2010/main" val="1091648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2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2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2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2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1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8.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9.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20.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88CA-F33A-4C9C-B6B2-89180CB37705}"/>
              </a:ext>
            </a:extLst>
          </p:cNvPr>
          <p:cNvSpPr>
            <a:spLocks noGrp="1"/>
          </p:cNvSpPr>
          <p:nvPr>
            <p:ph type="ctrTitle"/>
          </p:nvPr>
        </p:nvSpPr>
        <p:spPr>
          <a:xfrm>
            <a:off x="2290525" y="-388348"/>
            <a:ext cx="9796628" cy="7043672"/>
          </a:xfrm>
        </p:spPr>
        <p:txBody>
          <a:bodyPr/>
          <a:lstStyle/>
          <a:p>
            <a:r>
              <a:rPr lang="en-AU" dirty="0">
                <a:solidFill>
                  <a:srgbClr val="002060"/>
                </a:solidFill>
              </a:rPr>
              <a:t>Summary of AOA 21</a:t>
            </a:r>
          </a:p>
        </p:txBody>
      </p:sp>
    </p:spTree>
    <p:extLst>
      <p:ext uri="{BB962C8B-B14F-4D97-AF65-F5344CB8AC3E}">
        <p14:creationId xmlns:p14="http://schemas.microsoft.com/office/powerpoint/2010/main" val="7670496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51234" name="Picture 2">
            <a:extLst>
              <a:ext uri="{FF2B5EF4-FFF2-40B4-BE49-F238E27FC236}">
                <a16:creationId xmlns:a16="http://schemas.microsoft.com/office/drawing/2014/main" id="{422525E6-E78A-4FB1-8D63-03E257DF16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6018" y="1226221"/>
            <a:ext cx="7319963"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53282" name="Picture 1">
            <a:extLst>
              <a:ext uri="{FF2B5EF4-FFF2-40B4-BE49-F238E27FC236}">
                <a16:creationId xmlns:a16="http://schemas.microsoft.com/office/drawing/2014/main" id="{33CAEF9A-CBDD-4C61-A59E-0C4BD94EC2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6015" y="1344612"/>
            <a:ext cx="6924675"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7378" name="TextBox 9">
            <a:extLst>
              <a:ext uri="{FF2B5EF4-FFF2-40B4-BE49-F238E27FC236}">
                <a16:creationId xmlns:a16="http://schemas.microsoft.com/office/drawing/2014/main" id="{FEF10F15-D5C7-46FB-B410-CBFD847A3F56}"/>
              </a:ext>
            </a:extLst>
          </p:cNvPr>
          <p:cNvSpPr txBox="1">
            <a:spLocks noChangeArrowheads="1"/>
          </p:cNvSpPr>
          <p:nvPr/>
        </p:nvSpPr>
        <p:spPr bwMode="auto">
          <a:xfrm>
            <a:off x="9366250" y="0"/>
            <a:ext cx="1201738"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p>
          <a:p>
            <a:pPr>
              <a:spcBef>
                <a:spcPct val="0"/>
              </a:spcBef>
              <a:buFontTx/>
              <a:buNone/>
            </a:pPr>
            <a:endParaRPr lang="en-US" altLang="en-US" sz="1800"/>
          </a:p>
          <a:p>
            <a:pPr>
              <a:spcBef>
                <a:spcPct val="0"/>
              </a:spcBef>
              <a:buFontTx/>
              <a:buNone/>
            </a:pPr>
            <a:endParaRPr lang="en-US" altLang="en-US" sz="1800"/>
          </a:p>
          <a:p>
            <a:pPr>
              <a:spcBef>
                <a:spcPct val="0"/>
              </a:spcBef>
              <a:buFontTx/>
              <a:buNone/>
            </a:pPr>
            <a:endParaRPr lang="en-US" altLang="en-US" sz="1800"/>
          </a:p>
          <a:p>
            <a:pPr>
              <a:spcBef>
                <a:spcPct val="0"/>
              </a:spcBef>
              <a:buFontTx/>
              <a:buNone/>
            </a:pPr>
            <a:endParaRPr lang="en-US" altLang="en-US" sz="1800"/>
          </a:p>
          <a:p>
            <a:pPr>
              <a:spcBef>
                <a:spcPct val="0"/>
              </a:spcBef>
              <a:buFontTx/>
              <a:buNone/>
            </a:pPr>
            <a:endParaRPr lang="en-US" altLang="en-US" sz="1800"/>
          </a:p>
          <a:p>
            <a:pPr>
              <a:spcBef>
                <a:spcPct val="0"/>
              </a:spcBef>
              <a:buFontTx/>
              <a:buNone/>
            </a:pPr>
            <a:endParaRPr lang="en-US" altLang="en-US" sz="1800"/>
          </a:p>
          <a:p>
            <a:pPr>
              <a:spcBef>
                <a:spcPct val="0"/>
              </a:spcBef>
              <a:buFontTx/>
              <a:buNone/>
            </a:pPr>
            <a:endParaRPr lang="en-US" altLang="en-US" sz="1800"/>
          </a:p>
        </p:txBody>
      </p:sp>
      <p:sp>
        <p:nvSpPr>
          <p:cNvPr id="357379" name="Title 1">
            <a:extLst>
              <a:ext uri="{FF2B5EF4-FFF2-40B4-BE49-F238E27FC236}">
                <a16:creationId xmlns:a16="http://schemas.microsoft.com/office/drawing/2014/main" id="{45D21DB4-3896-458C-AF61-50AB4738C8B9}"/>
              </a:ext>
            </a:extLst>
          </p:cNvPr>
          <p:cNvSpPr>
            <a:spLocks noGrp="1"/>
          </p:cNvSpPr>
          <p:nvPr>
            <p:ph type="title"/>
          </p:nvPr>
        </p:nvSpPr>
        <p:spPr>
          <a:xfrm>
            <a:off x="1715678" y="198438"/>
            <a:ext cx="8495122" cy="1262062"/>
          </a:xfrm>
        </p:spPr>
        <p:txBody>
          <a:bodyPr>
            <a:normAutofit fontScale="90000"/>
          </a:bodyPr>
          <a:lstStyle/>
          <a:p>
            <a:pPr algn="l"/>
            <a:r>
              <a:rPr lang="en-US" altLang="en-US" sz="4000" dirty="0">
                <a:solidFill>
                  <a:srgbClr val="253D9B"/>
                </a:solidFill>
              </a:rPr>
              <a:t>				</a:t>
            </a:r>
            <a:r>
              <a:rPr lang="en-US" altLang="en-US" sz="3100" dirty="0">
                <a:solidFill>
                  <a:srgbClr val="253D9B"/>
                </a:solidFill>
              </a:rPr>
              <a:t>Stages of Training</a:t>
            </a:r>
            <a:br>
              <a:rPr lang="en-US" altLang="en-US" sz="3100" dirty="0">
                <a:solidFill>
                  <a:srgbClr val="253D9B"/>
                </a:solidFill>
              </a:rPr>
            </a:br>
            <a:r>
              <a:rPr lang="en-US" altLang="en-US" sz="3100" dirty="0">
                <a:solidFill>
                  <a:srgbClr val="253D9B"/>
                </a:solidFill>
              </a:rPr>
              <a:t>-		focus of program moves from time-based 				to competency- based</a:t>
            </a:r>
          </a:p>
        </p:txBody>
      </p:sp>
      <p:pic>
        <p:nvPicPr>
          <p:cNvPr id="357380" name="Picture 1">
            <a:extLst>
              <a:ext uri="{FF2B5EF4-FFF2-40B4-BE49-F238E27FC236}">
                <a16:creationId xmlns:a16="http://schemas.microsoft.com/office/drawing/2014/main" id="{F6C28F97-6E79-4FA1-B5AD-8B5C55E49D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60500"/>
            <a:ext cx="9144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61474" name="Title 1">
            <a:extLst>
              <a:ext uri="{FF2B5EF4-FFF2-40B4-BE49-F238E27FC236}">
                <a16:creationId xmlns:a16="http://schemas.microsoft.com/office/drawing/2014/main" id="{57FBB087-0AB1-44E1-B4FC-08DE6AE58554}"/>
              </a:ext>
            </a:extLst>
          </p:cNvPr>
          <p:cNvSpPr>
            <a:spLocks noGrp="1"/>
          </p:cNvSpPr>
          <p:nvPr>
            <p:ph type="title"/>
          </p:nvPr>
        </p:nvSpPr>
        <p:spPr>
          <a:xfrm>
            <a:off x="1976437" y="1630837"/>
            <a:ext cx="8261071" cy="4081806"/>
          </a:xfrm>
        </p:spPr>
        <p:txBody>
          <a:bodyPr>
            <a:normAutofit/>
          </a:bodyPr>
          <a:lstStyle/>
          <a:p>
            <a:pPr algn="ctr"/>
            <a:r>
              <a:rPr lang="en-US" altLang="en-US" sz="4000" dirty="0">
                <a:solidFill>
                  <a:srgbClr val="253D9B"/>
                </a:solidFill>
              </a:rPr>
              <a:t>	New Assessment Strategy </a:t>
            </a:r>
            <a:br>
              <a:rPr lang="en-US" altLang="en-US" sz="4000" dirty="0">
                <a:solidFill>
                  <a:srgbClr val="253D9B"/>
                </a:solidFill>
              </a:rPr>
            </a:br>
            <a:r>
              <a:rPr lang="en-US" altLang="en-US" sz="4000" dirty="0">
                <a:solidFill>
                  <a:srgbClr val="253D9B"/>
                </a:solidFill>
              </a:rPr>
              <a:t>– new assessment tools supported </a:t>
            </a:r>
            <a:br>
              <a:rPr lang="en-US" altLang="en-US" sz="4000" dirty="0">
                <a:solidFill>
                  <a:srgbClr val="253D9B"/>
                </a:solidFill>
              </a:rPr>
            </a:br>
            <a:r>
              <a:rPr lang="en-US" altLang="en-US" sz="4000" dirty="0">
                <a:solidFill>
                  <a:srgbClr val="253D9B"/>
                </a:solidFill>
              </a:rPr>
              <a:t>by new technology </a:t>
            </a:r>
            <a:br>
              <a:rPr lang="en-US" altLang="en-US" sz="4000" dirty="0">
                <a:solidFill>
                  <a:srgbClr val="253D9B"/>
                </a:solidFill>
              </a:rPr>
            </a:br>
            <a:r>
              <a:rPr lang="en-US" altLang="en-US" sz="4000" dirty="0">
                <a:solidFill>
                  <a:srgbClr val="253D9B"/>
                </a:solidFill>
              </a:rPr>
              <a:t>including a Training App</a:t>
            </a:r>
          </a:p>
        </p:txBody>
      </p:sp>
    </p:spTree>
  </p:cSld>
  <p:clrMapOvr>
    <a:overrideClrMapping bg1="lt1" tx1="dk1" bg2="lt2" tx2="dk2" accent1="accent1" accent2="accent2" accent3="accent3" accent4="accent4" accent5="accent5" accent6="accent6" hlink="hlink" folHlink="folHlink"/>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65570" name="Title 1">
            <a:extLst>
              <a:ext uri="{FF2B5EF4-FFF2-40B4-BE49-F238E27FC236}">
                <a16:creationId xmlns:a16="http://schemas.microsoft.com/office/drawing/2014/main" id="{9AEDDC62-74D3-4C1C-BAEE-4DCF7FBE95EE}"/>
              </a:ext>
            </a:extLst>
          </p:cNvPr>
          <p:cNvSpPr>
            <a:spLocks noGrp="1"/>
          </p:cNvSpPr>
          <p:nvPr>
            <p:ph type="title"/>
          </p:nvPr>
        </p:nvSpPr>
        <p:spPr>
          <a:xfrm>
            <a:off x="1908175" y="387350"/>
            <a:ext cx="7305675" cy="904875"/>
          </a:xfrm>
        </p:spPr>
        <p:txBody>
          <a:bodyPr>
            <a:normAutofit fontScale="90000"/>
          </a:bodyPr>
          <a:lstStyle/>
          <a:p>
            <a:pPr algn="ctr" eaLnBrk="1" hangingPunct="1"/>
            <a:r>
              <a:rPr lang="en-US" altLang="en-US" sz="4000" dirty="0">
                <a:solidFill>
                  <a:srgbClr val="253D9B"/>
                </a:solidFill>
              </a:rPr>
              <a:t>AOA Training App – launched </a:t>
            </a:r>
            <a:br>
              <a:rPr lang="en-US" altLang="en-US" sz="4000" dirty="0">
                <a:solidFill>
                  <a:srgbClr val="253D9B"/>
                </a:solidFill>
              </a:rPr>
            </a:br>
            <a:r>
              <a:rPr lang="en-US" altLang="en-US" sz="4000" dirty="0">
                <a:solidFill>
                  <a:srgbClr val="253D9B"/>
                </a:solidFill>
              </a:rPr>
              <a:t>Feb 2017</a:t>
            </a:r>
          </a:p>
        </p:txBody>
      </p:sp>
      <p:pic>
        <p:nvPicPr>
          <p:cNvPr id="7" name="Picture 6" descr="2015-10-08 14.49.17.png">
            <a:extLst>
              <a:ext uri="{FF2B5EF4-FFF2-40B4-BE49-F238E27FC236}">
                <a16:creationId xmlns:a16="http://schemas.microsoft.com/office/drawing/2014/main" id="{DAA6FDD7-93FB-4081-8CF9-F204217F3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588" y="1789113"/>
            <a:ext cx="1970087" cy="3498850"/>
          </a:xfrm>
          <a:prstGeom prst="rect">
            <a:avLst/>
          </a:prstGeom>
          <a:effectLst>
            <a:outerShdw blurRad="50800" dist="76200" dir="2700000" algn="tl" rotWithShape="0">
              <a:prstClr val="black">
                <a:alpha val="40000"/>
              </a:prstClr>
            </a:outerShdw>
          </a:effectLst>
        </p:spPr>
      </p:pic>
      <p:pic>
        <p:nvPicPr>
          <p:cNvPr id="35843" name="Picture 12" descr="https://lh4.googleusercontent.com/AVuw7lLb14n-VbFsfyZ7MovGlbxKmTO4wAVbSkbTkSILHEuCOQQJA1HXF519GnK-LpvgK2xkMOt_DCtARSPY8y40rhAh_UtA7PTtPH8BBg2ITIcYkXTKBcTSG9YZabLadwlKERS0">
            <a:extLst>
              <a:ext uri="{FF2B5EF4-FFF2-40B4-BE49-F238E27FC236}">
                <a16:creationId xmlns:a16="http://schemas.microsoft.com/office/drawing/2014/main" id="{31719307-412E-445F-BCF8-78802EB1C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2738"/>
          <a:stretch>
            <a:fillRect/>
          </a:stretch>
        </p:blipFill>
        <p:spPr bwMode="auto">
          <a:xfrm>
            <a:off x="3927475" y="1789113"/>
            <a:ext cx="2505075" cy="3511550"/>
          </a:xfrm>
          <a:prstGeom prst="rect">
            <a:avLst/>
          </a:prstGeom>
          <a:noFill/>
          <a:ln>
            <a:noFill/>
          </a:ln>
          <a:effectLst>
            <a:outerShdw blurRad="50800" dist="76200" dir="2700000" algn="tl" rotWithShape="0">
              <a:prstClr val="black">
                <a:alpha val="40000"/>
              </a:prstClr>
            </a:outerShdw>
          </a:effectLst>
          <a:extLst>
            <a:ext uri="{909E8E84-426E-40dd-AFC4-6F175D3DCCD1}"/>
            <a:ext uri="{91240B29-F687-4f45-9708-019B960494DF}"/>
          </a:extLst>
        </p:spPr>
      </p:pic>
      <p:sp>
        <p:nvSpPr>
          <p:cNvPr id="4" name="TextBox 3">
            <a:extLst>
              <a:ext uri="{FF2B5EF4-FFF2-40B4-BE49-F238E27FC236}">
                <a16:creationId xmlns:a16="http://schemas.microsoft.com/office/drawing/2014/main" id="{E932E386-A1EB-4808-B5B7-FC1883C339B5}"/>
              </a:ext>
            </a:extLst>
          </p:cNvPr>
          <p:cNvSpPr txBox="1"/>
          <p:nvPr/>
        </p:nvSpPr>
        <p:spPr>
          <a:xfrm>
            <a:off x="6821488" y="1685925"/>
            <a:ext cx="3032125" cy="3940175"/>
          </a:xfrm>
          <a:prstGeom prst="rect">
            <a:avLst/>
          </a:prstGeom>
          <a:noFill/>
        </p:spPr>
        <p:txBody>
          <a:bodyPr>
            <a:spAutoFit/>
          </a:bodyPr>
          <a:lstStyle/>
          <a:p>
            <a:pPr marL="257175" indent="-257175" fontAlgn="auto">
              <a:spcBef>
                <a:spcPts val="0"/>
              </a:spcBef>
              <a:spcAft>
                <a:spcPts val="0"/>
              </a:spcAft>
              <a:buFont typeface="Wingdings" charset="2"/>
              <a:buChar char="ü"/>
              <a:defRPr/>
            </a:pPr>
            <a:r>
              <a:rPr lang="en-US" sz="2000" b="1" dirty="0">
                <a:solidFill>
                  <a:schemeClr val="tx1">
                    <a:lumMod val="75000"/>
                    <a:lumOff val="25000"/>
                  </a:schemeClr>
                </a:solidFill>
                <a:latin typeface="+mn-lt"/>
                <a:ea typeface="+mn-ea"/>
              </a:rPr>
              <a:t>Accessible via all smartphone devices</a:t>
            </a:r>
          </a:p>
          <a:p>
            <a:pPr fontAlgn="auto">
              <a:spcBef>
                <a:spcPts val="0"/>
              </a:spcBef>
              <a:spcAft>
                <a:spcPts val="0"/>
              </a:spcAft>
              <a:defRPr/>
            </a:pPr>
            <a:endParaRPr lang="en-US" sz="2000" b="1" dirty="0">
              <a:solidFill>
                <a:schemeClr val="tx1">
                  <a:lumMod val="75000"/>
                  <a:lumOff val="25000"/>
                </a:schemeClr>
              </a:solidFill>
              <a:latin typeface="+mn-lt"/>
              <a:ea typeface="+mn-ea"/>
            </a:endParaRPr>
          </a:p>
          <a:p>
            <a:pPr marL="257175" indent="-257175" fontAlgn="auto">
              <a:spcBef>
                <a:spcPts val="0"/>
              </a:spcBef>
              <a:spcAft>
                <a:spcPts val="0"/>
              </a:spcAft>
              <a:buFont typeface="Wingdings" charset="2"/>
              <a:buChar char="ü"/>
              <a:defRPr/>
            </a:pPr>
            <a:r>
              <a:rPr lang="en-US" sz="2000" b="1" dirty="0">
                <a:solidFill>
                  <a:schemeClr val="tx1">
                    <a:lumMod val="75000"/>
                    <a:lumOff val="25000"/>
                  </a:schemeClr>
                </a:solidFill>
                <a:latin typeface="+mn-lt"/>
                <a:ea typeface="+mn-ea"/>
              </a:rPr>
              <a:t>Easy to use</a:t>
            </a:r>
          </a:p>
          <a:p>
            <a:pPr fontAlgn="auto">
              <a:spcBef>
                <a:spcPts val="0"/>
              </a:spcBef>
              <a:spcAft>
                <a:spcPts val="0"/>
              </a:spcAft>
              <a:defRPr/>
            </a:pPr>
            <a:endParaRPr lang="en-US" sz="2000" b="1" dirty="0">
              <a:solidFill>
                <a:schemeClr val="tx1">
                  <a:lumMod val="75000"/>
                  <a:lumOff val="25000"/>
                </a:schemeClr>
              </a:solidFill>
              <a:latin typeface="+mn-lt"/>
              <a:ea typeface="+mn-ea"/>
            </a:endParaRPr>
          </a:p>
          <a:p>
            <a:pPr marL="257175" indent="-257175" fontAlgn="auto">
              <a:spcBef>
                <a:spcPts val="0"/>
              </a:spcBef>
              <a:spcAft>
                <a:spcPts val="0"/>
              </a:spcAft>
              <a:buFont typeface="Wingdings" charset="2"/>
              <a:buChar char="ü"/>
              <a:defRPr/>
            </a:pPr>
            <a:r>
              <a:rPr lang="en-US" sz="2000" b="1" dirty="0">
                <a:solidFill>
                  <a:schemeClr val="tx1">
                    <a:lumMod val="75000"/>
                    <a:lumOff val="25000"/>
                  </a:schemeClr>
                </a:solidFill>
                <a:latin typeface="+mn-lt"/>
                <a:ea typeface="+mn-ea"/>
              </a:rPr>
              <a:t>Feedback Assessments can be completed in 60 secs or less</a:t>
            </a:r>
          </a:p>
          <a:p>
            <a:pPr fontAlgn="auto">
              <a:spcBef>
                <a:spcPts val="0"/>
              </a:spcBef>
              <a:spcAft>
                <a:spcPts val="0"/>
              </a:spcAft>
              <a:defRPr/>
            </a:pPr>
            <a:endParaRPr lang="en-US" sz="2000" b="1" dirty="0">
              <a:solidFill>
                <a:schemeClr val="tx1">
                  <a:lumMod val="75000"/>
                  <a:lumOff val="25000"/>
                </a:schemeClr>
              </a:solidFill>
              <a:latin typeface="+mn-lt"/>
              <a:ea typeface="+mn-ea"/>
            </a:endParaRPr>
          </a:p>
          <a:p>
            <a:pPr marL="257175" indent="-257175" fontAlgn="auto">
              <a:spcBef>
                <a:spcPts val="0"/>
              </a:spcBef>
              <a:spcAft>
                <a:spcPts val="0"/>
              </a:spcAft>
              <a:buFont typeface="Wingdings" charset="2"/>
              <a:buChar char="ü"/>
              <a:defRPr/>
            </a:pPr>
            <a:r>
              <a:rPr lang="en-US" sz="2000" b="1" dirty="0">
                <a:solidFill>
                  <a:schemeClr val="tx1">
                    <a:lumMod val="75000"/>
                    <a:lumOff val="25000"/>
                  </a:schemeClr>
                </a:solidFill>
                <a:latin typeface="+mn-lt"/>
                <a:ea typeface="+mn-ea"/>
              </a:rPr>
              <a:t>Syncs with AOA Trainee Information System </a:t>
            </a:r>
          </a:p>
          <a:p>
            <a:pPr fontAlgn="auto">
              <a:spcBef>
                <a:spcPts val="0"/>
              </a:spcBef>
              <a:spcAft>
                <a:spcPts val="0"/>
              </a:spcAft>
              <a:defRPr/>
            </a:pPr>
            <a:endParaRPr lang="en-US" sz="1500" b="1" dirty="0">
              <a:latin typeface="+mn-lt"/>
              <a:ea typeface="+mn-ea"/>
            </a:endParaRPr>
          </a:p>
          <a:p>
            <a:pPr marL="257175" indent="-257175" fontAlgn="auto">
              <a:spcBef>
                <a:spcPts val="0"/>
              </a:spcBef>
              <a:spcAft>
                <a:spcPts val="0"/>
              </a:spcAft>
              <a:buFont typeface="Wingdings" charset="2"/>
              <a:buChar char="ü"/>
              <a:defRPr/>
            </a:pPr>
            <a:endParaRPr lang="en-US" sz="1500" b="1" dirty="0">
              <a:solidFill>
                <a:srgbClr val="800000"/>
              </a:solidFill>
              <a:latin typeface="+mn-lt"/>
              <a:ea typeface="+mn-ea"/>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3CBC14-93BE-4C5E-ABA6-CACF31914517}"/>
              </a:ext>
            </a:extLst>
          </p:cNvPr>
          <p:cNvGraphicFramePr/>
          <p:nvPr/>
        </p:nvGraphicFramePr>
        <p:xfrm>
          <a:off x="3196069" y="2053202"/>
          <a:ext cx="5184576" cy="3780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69667" name="TextBox 5">
            <a:extLst>
              <a:ext uri="{FF2B5EF4-FFF2-40B4-BE49-F238E27FC236}">
                <a16:creationId xmlns:a16="http://schemas.microsoft.com/office/drawing/2014/main" id="{C78723BD-1CC6-416A-B002-A2A50025FD92}"/>
              </a:ext>
            </a:extLst>
          </p:cNvPr>
          <p:cNvSpPr txBox="1">
            <a:spLocks noChangeArrowheads="1"/>
          </p:cNvSpPr>
          <p:nvPr/>
        </p:nvSpPr>
        <p:spPr bwMode="auto">
          <a:xfrm>
            <a:off x="2566988" y="1824038"/>
            <a:ext cx="1919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a:solidFill>
                  <a:srgbClr val="B32C16"/>
                </a:solidFill>
                <a:latin typeface="Arial" panose="020B0604020202020204" pitchFamily="34" charset="0"/>
              </a:rPr>
              <a:t>Aha! Awareness</a:t>
            </a:r>
          </a:p>
        </p:txBody>
      </p:sp>
      <p:sp>
        <p:nvSpPr>
          <p:cNvPr id="369668" name="TextBox 10">
            <a:extLst>
              <a:ext uri="{FF2B5EF4-FFF2-40B4-BE49-F238E27FC236}">
                <a16:creationId xmlns:a16="http://schemas.microsoft.com/office/drawing/2014/main" id="{B461105B-A401-4FAA-B5EC-5E4EBEE14CF1}"/>
              </a:ext>
            </a:extLst>
          </p:cNvPr>
          <p:cNvSpPr txBox="1">
            <a:spLocks noChangeArrowheads="1"/>
          </p:cNvSpPr>
          <p:nvPr/>
        </p:nvSpPr>
        <p:spPr bwMode="auto">
          <a:xfrm>
            <a:off x="4486275" y="1582738"/>
            <a:ext cx="1571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a:solidFill>
                  <a:srgbClr val="FF8000"/>
                </a:solidFill>
                <a:latin typeface="Arial" panose="020B0604020202020204" pitchFamily="34" charset="0"/>
              </a:rPr>
              <a:t>Learning/</a:t>
            </a:r>
          </a:p>
          <a:p>
            <a:pPr>
              <a:spcBef>
                <a:spcPct val="0"/>
              </a:spcBef>
              <a:buFontTx/>
              <a:buNone/>
            </a:pPr>
            <a:r>
              <a:rPr lang="en-US" altLang="en-US" sz="2400" b="1">
                <a:solidFill>
                  <a:srgbClr val="FF8000"/>
                </a:solidFill>
                <a:latin typeface="Arial" panose="020B0604020202020204" pitchFamily="34" charset="0"/>
              </a:rPr>
              <a:t>Change</a:t>
            </a:r>
          </a:p>
        </p:txBody>
      </p:sp>
      <p:sp>
        <p:nvSpPr>
          <p:cNvPr id="369669" name="TextBox 11">
            <a:extLst>
              <a:ext uri="{FF2B5EF4-FFF2-40B4-BE49-F238E27FC236}">
                <a16:creationId xmlns:a16="http://schemas.microsoft.com/office/drawing/2014/main" id="{1528D54E-81DF-4974-8CF7-6A5265C93B14}"/>
              </a:ext>
            </a:extLst>
          </p:cNvPr>
          <p:cNvSpPr txBox="1">
            <a:spLocks noChangeArrowheads="1"/>
          </p:cNvSpPr>
          <p:nvPr/>
        </p:nvSpPr>
        <p:spPr bwMode="auto">
          <a:xfrm>
            <a:off x="6600825" y="1377950"/>
            <a:ext cx="1871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a:solidFill>
                  <a:srgbClr val="408000"/>
                </a:solidFill>
                <a:latin typeface="Arial" panose="020B0604020202020204" pitchFamily="34" charset="0"/>
              </a:rPr>
              <a:t>MASTERY</a:t>
            </a:r>
          </a:p>
        </p:txBody>
      </p:sp>
      <p:sp>
        <p:nvSpPr>
          <p:cNvPr id="13" name="U-Turn Arrow 12">
            <a:extLst>
              <a:ext uri="{FF2B5EF4-FFF2-40B4-BE49-F238E27FC236}">
                <a16:creationId xmlns:a16="http://schemas.microsoft.com/office/drawing/2014/main" id="{A6D562B1-F176-4758-9F47-CE617134F9F7}"/>
              </a:ext>
            </a:extLst>
          </p:cNvPr>
          <p:cNvSpPr/>
          <p:nvPr/>
        </p:nvSpPr>
        <p:spPr>
          <a:xfrm>
            <a:off x="3773488" y="2889250"/>
            <a:ext cx="1512887" cy="809625"/>
          </a:xfrm>
          <a:prstGeom prst="uturnArrow">
            <a:avLst/>
          </a:prstGeom>
          <a:solidFill>
            <a:srgbClr val="B32C16"/>
          </a:solidFill>
          <a:ln w="12700" cmpd="sng">
            <a:solidFill>
              <a:srgbClr val="B32C1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7" name="U-Turn Arrow 16">
            <a:extLst>
              <a:ext uri="{FF2B5EF4-FFF2-40B4-BE49-F238E27FC236}">
                <a16:creationId xmlns:a16="http://schemas.microsoft.com/office/drawing/2014/main" id="{BBE59CF8-B999-456B-B989-66B5BDE2CB83}"/>
              </a:ext>
            </a:extLst>
          </p:cNvPr>
          <p:cNvSpPr/>
          <p:nvPr/>
        </p:nvSpPr>
        <p:spPr>
          <a:xfrm>
            <a:off x="5232400" y="2457450"/>
            <a:ext cx="1619250" cy="809625"/>
          </a:xfrm>
          <a:prstGeom prst="uturnArrow">
            <a:avLst/>
          </a:prstGeom>
          <a:solidFill>
            <a:srgbClr val="FF8000"/>
          </a:solidFill>
          <a:ln w="12700" cmpd="sng">
            <a:solidFill>
              <a:srgbClr val="FF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8" name="U-Turn Arrow 17">
            <a:extLst>
              <a:ext uri="{FF2B5EF4-FFF2-40B4-BE49-F238E27FC236}">
                <a16:creationId xmlns:a16="http://schemas.microsoft.com/office/drawing/2014/main" id="{F41E4B9D-9D93-4C25-827B-4146A0E67FF9}"/>
              </a:ext>
            </a:extLst>
          </p:cNvPr>
          <p:cNvSpPr/>
          <p:nvPr/>
        </p:nvSpPr>
        <p:spPr>
          <a:xfrm>
            <a:off x="6797675" y="2024063"/>
            <a:ext cx="1512888" cy="811212"/>
          </a:xfrm>
          <a:prstGeom prst="uturnArrow">
            <a:avLst/>
          </a:prstGeom>
          <a:solidFill>
            <a:srgbClr val="408000"/>
          </a:solidFill>
          <a:ln w="12700" cmpd="sng">
            <a:solidFill>
              <a:srgbClr val="4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9673" name="TextBox 8">
            <a:extLst>
              <a:ext uri="{FF2B5EF4-FFF2-40B4-BE49-F238E27FC236}">
                <a16:creationId xmlns:a16="http://schemas.microsoft.com/office/drawing/2014/main" id="{3B5FF35E-DDA2-4140-9974-578CACC0C501}"/>
              </a:ext>
            </a:extLst>
          </p:cNvPr>
          <p:cNvSpPr txBox="1">
            <a:spLocks noChangeArrowheads="1"/>
          </p:cNvSpPr>
          <p:nvPr/>
        </p:nvSpPr>
        <p:spPr bwMode="auto">
          <a:xfrm>
            <a:off x="6959600" y="4992688"/>
            <a:ext cx="2484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200">
                <a:solidFill>
                  <a:srgbClr val="525355"/>
                </a:solidFill>
                <a:latin typeface="Arial" panose="020B0604020202020204" pitchFamily="34" charset="0"/>
              </a:rPr>
              <a:t>Gordon Training International, Noel Burch (1970s)</a:t>
            </a:r>
          </a:p>
        </p:txBody>
      </p:sp>
      <p:sp>
        <p:nvSpPr>
          <p:cNvPr id="369674" name="Title 1">
            <a:extLst>
              <a:ext uri="{FF2B5EF4-FFF2-40B4-BE49-F238E27FC236}">
                <a16:creationId xmlns:a16="http://schemas.microsoft.com/office/drawing/2014/main" id="{A9C33F27-0789-4A49-9AAF-D20D8629F910}"/>
              </a:ext>
            </a:extLst>
          </p:cNvPr>
          <p:cNvSpPr>
            <a:spLocks noGrp="1"/>
          </p:cNvSpPr>
          <p:nvPr>
            <p:ph type="title"/>
          </p:nvPr>
        </p:nvSpPr>
        <p:spPr>
          <a:xfrm>
            <a:off x="1920875" y="292100"/>
            <a:ext cx="7735888" cy="857250"/>
          </a:xfrm>
        </p:spPr>
        <p:txBody>
          <a:bodyPr/>
          <a:lstStyle/>
          <a:p>
            <a:r>
              <a:rPr lang="en-US" altLang="en-US">
                <a:solidFill>
                  <a:srgbClr val="253D9B"/>
                </a:solidFill>
              </a:rPr>
              <a:t>Trainees</a:t>
            </a:r>
          </a:p>
        </p:txBody>
      </p:sp>
    </p:spTree>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7E7C-3F5F-4CF7-8AB5-4E030B54FF24}"/>
              </a:ext>
            </a:extLst>
          </p:cNvPr>
          <p:cNvSpPr>
            <a:spLocks noGrp="1"/>
          </p:cNvSpPr>
          <p:nvPr>
            <p:ph type="title"/>
          </p:nvPr>
        </p:nvSpPr>
        <p:spPr>
          <a:xfrm>
            <a:off x="1798638" y="212725"/>
            <a:ext cx="7851775" cy="857250"/>
          </a:xfrm>
        </p:spPr>
        <p:txBody>
          <a:bodyPr>
            <a:normAutofit fontScale="90000"/>
          </a:bodyPr>
          <a:lstStyle/>
          <a:p>
            <a:pPr>
              <a:defRPr/>
            </a:pPr>
            <a:r>
              <a:rPr lang="en-US" dirty="0">
                <a:solidFill>
                  <a:srgbClr val="253D9B"/>
                </a:solidFill>
              </a:rPr>
              <a:t>Workplace Based Assessment (WBA)</a:t>
            </a:r>
          </a:p>
        </p:txBody>
      </p:sp>
      <p:sp>
        <p:nvSpPr>
          <p:cNvPr id="3" name="Content Placeholder 2">
            <a:extLst>
              <a:ext uri="{FF2B5EF4-FFF2-40B4-BE49-F238E27FC236}">
                <a16:creationId xmlns:a16="http://schemas.microsoft.com/office/drawing/2014/main" id="{07124E0C-5EE1-47BA-A226-4CC6948363D4}"/>
              </a:ext>
            </a:extLst>
          </p:cNvPr>
          <p:cNvSpPr>
            <a:spLocks noGrp="1"/>
          </p:cNvSpPr>
          <p:nvPr>
            <p:ph idx="1"/>
          </p:nvPr>
        </p:nvSpPr>
        <p:spPr>
          <a:xfrm>
            <a:off x="1943100" y="1236663"/>
            <a:ext cx="7561263" cy="3976687"/>
          </a:xfrm>
        </p:spPr>
        <p:txBody>
          <a:bodyPr>
            <a:normAutofit fontScale="92500" lnSpcReduction="20000"/>
          </a:bodyPr>
          <a:lstStyle/>
          <a:p>
            <a:pPr>
              <a:lnSpc>
                <a:spcPct val="130000"/>
              </a:lnSpc>
              <a:buClr>
                <a:srgbClr val="1C3F94"/>
              </a:buClr>
              <a:defRPr/>
            </a:pPr>
            <a:r>
              <a:rPr lang="en-AU" sz="2600" dirty="0">
                <a:solidFill>
                  <a:schemeClr val="tx1">
                    <a:lumMod val="75000"/>
                    <a:lumOff val="25000"/>
                  </a:schemeClr>
                </a:solidFill>
              </a:rPr>
              <a:t>Four different types of workplace based assessment (WBA):</a:t>
            </a:r>
            <a:endParaRPr lang="en-US" sz="2600" dirty="0">
              <a:solidFill>
                <a:schemeClr val="tx1">
                  <a:lumMod val="75000"/>
                  <a:lumOff val="25000"/>
                </a:schemeClr>
              </a:solidFill>
            </a:endParaRPr>
          </a:p>
          <a:p>
            <a:pPr lvl="1">
              <a:lnSpc>
                <a:spcPct val="130000"/>
              </a:lnSpc>
              <a:buClr>
                <a:schemeClr val="accent1">
                  <a:lumMod val="60000"/>
                  <a:lumOff val="40000"/>
                </a:schemeClr>
              </a:buClr>
              <a:buSzPct val="80000"/>
              <a:buFont typeface="Arial"/>
              <a:buChar char="•"/>
              <a:defRPr/>
            </a:pPr>
            <a:r>
              <a:rPr lang="en-US" sz="2600" dirty="0">
                <a:solidFill>
                  <a:schemeClr val="tx1">
                    <a:lumMod val="75000"/>
                    <a:lumOff val="25000"/>
                  </a:schemeClr>
                </a:solidFill>
              </a:rPr>
              <a:t>Patient Consultation Assessment (PCA)</a:t>
            </a:r>
          </a:p>
          <a:p>
            <a:pPr lvl="1">
              <a:lnSpc>
                <a:spcPct val="130000"/>
              </a:lnSpc>
              <a:buClr>
                <a:schemeClr val="accent1">
                  <a:lumMod val="60000"/>
                  <a:lumOff val="40000"/>
                </a:schemeClr>
              </a:buClr>
              <a:buSzPct val="80000"/>
              <a:buFont typeface="Arial"/>
              <a:buChar char="•"/>
              <a:defRPr/>
            </a:pPr>
            <a:r>
              <a:rPr lang="en-US" sz="2600" dirty="0">
                <a:solidFill>
                  <a:schemeClr val="tx1">
                    <a:lumMod val="75000"/>
                    <a:lumOff val="25000"/>
                  </a:schemeClr>
                </a:solidFill>
              </a:rPr>
              <a:t>Management Plan Assessment (MPA)</a:t>
            </a:r>
          </a:p>
          <a:p>
            <a:pPr lvl="1">
              <a:lnSpc>
                <a:spcPct val="130000"/>
              </a:lnSpc>
              <a:buClr>
                <a:schemeClr val="accent1">
                  <a:lumMod val="60000"/>
                  <a:lumOff val="40000"/>
                </a:schemeClr>
              </a:buClr>
              <a:buSzPct val="80000"/>
              <a:buFont typeface="Arial"/>
              <a:buChar char="•"/>
              <a:defRPr/>
            </a:pPr>
            <a:r>
              <a:rPr lang="en-US" sz="2600" dirty="0">
                <a:solidFill>
                  <a:schemeClr val="tx1">
                    <a:lumMod val="75000"/>
                    <a:lumOff val="25000"/>
                  </a:schemeClr>
                </a:solidFill>
              </a:rPr>
              <a:t>Case based Discussion (</a:t>
            </a:r>
            <a:r>
              <a:rPr lang="en-US" sz="2600" dirty="0" err="1">
                <a:solidFill>
                  <a:schemeClr val="tx1">
                    <a:lumMod val="75000"/>
                    <a:lumOff val="25000"/>
                  </a:schemeClr>
                </a:solidFill>
              </a:rPr>
              <a:t>CbD</a:t>
            </a:r>
            <a:r>
              <a:rPr lang="en-US" sz="2600" dirty="0">
                <a:solidFill>
                  <a:schemeClr val="tx1">
                    <a:lumMod val="75000"/>
                    <a:lumOff val="25000"/>
                  </a:schemeClr>
                </a:solidFill>
              </a:rPr>
              <a:t>)</a:t>
            </a:r>
          </a:p>
          <a:p>
            <a:pPr lvl="1">
              <a:lnSpc>
                <a:spcPct val="130000"/>
              </a:lnSpc>
              <a:buClr>
                <a:schemeClr val="accent1">
                  <a:lumMod val="60000"/>
                  <a:lumOff val="40000"/>
                </a:schemeClr>
              </a:buClr>
              <a:buSzPct val="80000"/>
              <a:buFont typeface="Arial"/>
              <a:buChar char="•"/>
              <a:defRPr/>
            </a:pPr>
            <a:r>
              <a:rPr lang="en-US" sz="2600" dirty="0">
                <a:solidFill>
                  <a:schemeClr val="tx1">
                    <a:lumMod val="75000"/>
                    <a:lumOff val="25000"/>
                  </a:schemeClr>
                </a:solidFill>
              </a:rPr>
              <a:t>Surgical Skills Assessment (SSA)</a:t>
            </a:r>
          </a:p>
          <a:p>
            <a:pPr lvl="1">
              <a:lnSpc>
                <a:spcPct val="130000"/>
              </a:lnSpc>
              <a:buClr>
                <a:schemeClr val="accent1">
                  <a:lumMod val="60000"/>
                  <a:lumOff val="40000"/>
                </a:schemeClr>
              </a:buClr>
              <a:buSzPct val="80000"/>
              <a:buFont typeface="Arial"/>
              <a:buChar char="•"/>
              <a:defRPr/>
            </a:pPr>
            <a:endParaRPr lang="en-US" sz="2600" dirty="0">
              <a:solidFill>
                <a:schemeClr val="tx1">
                  <a:lumMod val="75000"/>
                  <a:lumOff val="25000"/>
                </a:schemeClr>
              </a:solidFill>
            </a:endParaRPr>
          </a:p>
          <a:p>
            <a:pPr marL="42863" indent="0">
              <a:lnSpc>
                <a:spcPct val="130000"/>
              </a:lnSpc>
              <a:buClr>
                <a:schemeClr val="accent1">
                  <a:lumMod val="60000"/>
                  <a:lumOff val="40000"/>
                </a:schemeClr>
              </a:buClr>
              <a:buSzPct val="80000"/>
              <a:buFont typeface="Arial" panose="020B0604020202020204" pitchFamily="34" charset="0"/>
              <a:buNone/>
              <a:defRPr/>
            </a:pPr>
            <a:r>
              <a:rPr lang="en-US" sz="2600" dirty="0">
                <a:solidFill>
                  <a:schemeClr val="tx1">
                    <a:lumMod val="75000"/>
                    <a:lumOff val="25000"/>
                  </a:schemeClr>
                </a:solidFill>
              </a:rPr>
              <a:t>Formative assessment: </a:t>
            </a:r>
            <a:r>
              <a:rPr lang="en-US" sz="2600" i="1" dirty="0">
                <a:solidFill>
                  <a:schemeClr val="tx1">
                    <a:lumMod val="75000"/>
                    <a:lumOff val="25000"/>
                  </a:schemeClr>
                </a:solidFill>
              </a:rPr>
              <a:t>t</a:t>
            </a:r>
            <a:r>
              <a:rPr lang="en-AU" sz="2600" i="1" dirty="0">
                <a:solidFill>
                  <a:schemeClr val="tx1">
                    <a:lumMod val="75000"/>
                    <a:lumOff val="25000"/>
                  </a:schemeClr>
                </a:solidFill>
              </a:rPr>
              <a:t>he aim is trainee learning </a:t>
            </a:r>
            <a:endParaRPr lang="en-AU" sz="2600" b="1" i="1" dirty="0">
              <a:solidFill>
                <a:schemeClr val="tx1">
                  <a:lumMod val="75000"/>
                  <a:lumOff val="25000"/>
                </a:schemeClr>
              </a:solidFill>
            </a:endParaRPr>
          </a:p>
          <a:p>
            <a:pPr marL="42863" indent="0">
              <a:lnSpc>
                <a:spcPct val="130000"/>
              </a:lnSpc>
              <a:buClr>
                <a:schemeClr val="accent1">
                  <a:lumMod val="60000"/>
                  <a:lumOff val="40000"/>
                </a:schemeClr>
              </a:buClr>
              <a:buSzPct val="80000"/>
              <a:buFont typeface="Arial" panose="020B0604020202020204" pitchFamily="34" charset="0"/>
              <a:buNone/>
              <a:defRPr/>
            </a:pPr>
            <a:endParaRPr lang="en-AU" sz="1650" b="1" dirty="0"/>
          </a:p>
          <a:p>
            <a:pPr marL="342900" lvl="1" indent="0">
              <a:lnSpc>
                <a:spcPct val="130000"/>
              </a:lnSpc>
              <a:buClr>
                <a:schemeClr val="accent1">
                  <a:lumMod val="60000"/>
                  <a:lumOff val="40000"/>
                </a:schemeClr>
              </a:buClr>
              <a:buSzPct val="80000"/>
              <a:buFont typeface="Arial" panose="020B0604020202020204" pitchFamily="34" charset="0"/>
              <a:buNone/>
              <a:defRPr/>
            </a:pPr>
            <a:endParaRPr lang="en-US" sz="1650" b="1" dirty="0"/>
          </a:p>
        </p:txBody>
      </p:sp>
    </p:spTree>
  </p:cSld>
  <p:clrMapOvr>
    <a:overrideClrMapping bg1="lt1" tx1="dk1" bg2="lt2" tx2="dk2" accent1="accent1" accent2="accent2" accent3="accent3" accent4="accent4" accent5="accent5" accent6="accent6" hlink="hlink" folHlink="folHlink"/>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85026" name="Title 1">
            <a:extLst>
              <a:ext uri="{FF2B5EF4-FFF2-40B4-BE49-F238E27FC236}">
                <a16:creationId xmlns:a16="http://schemas.microsoft.com/office/drawing/2014/main" id="{514EDD2C-FE78-437F-896E-720384E67889}"/>
              </a:ext>
            </a:extLst>
          </p:cNvPr>
          <p:cNvSpPr>
            <a:spLocks noGrp="1"/>
          </p:cNvSpPr>
          <p:nvPr>
            <p:ph type="title"/>
          </p:nvPr>
        </p:nvSpPr>
        <p:spPr>
          <a:xfrm>
            <a:off x="1981200" y="171450"/>
            <a:ext cx="8229600" cy="857250"/>
          </a:xfrm>
        </p:spPr>
        <p:txBody>
          <a:bodyPr/>
          <a:lstStyle/>
          <a:p>
            <a:pPr eaLnBrk="1" hangingPunct="1"/>
            <a:r>
              <a:rPr lang="en-US" altLang="en-US" sz="4000" dirty="0">
                <a:solidFill>
                  <a:srgbClr val="253D9B"/>
                </a:solidFill>
              </a:rPr>
              <a:t>Feedback on Specific competencies</a:t>
            </a:r>
          </a:p>
        </p:txBody>
      </p:sp>
      <p:sp>
        <p:nvSpPr>
          <p:cNvPr id="8" name="Content Placeholder 2">
            <a:extLst>
              <a:ext uri="{FF2B5EF4-FFF2-40B4-BE49-F238E27FC236}">
                <a16:creationId xmlns:a16="http://schemas.microsoft.com/office/drawing/2014/main" id="{112E5123-7F2E-4860-970B-1CFA02147FD7}"/>
              </a:ext>
            </a:extLst>
          </p:cNvPr>
          <p:cNvSpPr>
            <a:spLocks noGrp="1"/>
          </p:cNvSpPr>
          <p:nvPr>
            <p:ph idx="1"/>
          </p:nvPr>
        </p:nvSpPr>
        <p:spPr>
          <a:xfrm>
            <a:off x="4418013" y="1219200"/>
            <a:ext cx="4900612" cy="4175125"/>
          </a:xfrm>
        </p:spPr>
        <p:txBody>
          <a:bodyPr rtlCol="0">
            <a:noAutofit/>
          </a:bodyPr>
          <a:lstStyle/>
          <a:p>
            <a:pPr eaLnBrk="1" fontAlgn="auto" hangingPunct="1">
              <a:lnSpc>
                <a:spcPct val="120000"/>
              </a:lnSpc>
              <a:spcAft>
                <a:spcPts val="0"/>
              </a:spcAft>
              <a:buClr>
                <a:srgbClr val="1C3F94"/>
              </a:buClr>
              <a:buFont typeface="Arial"/>
              <a:buChar char="•"/>
              <a:defRPr/>
            </a:pPr>
            <a:r>
              <a:rPr lang="en-US" sz="2000" dirty="0">
                <a:solidFill>
                  <a:srgbClr val="C00000"/>
                </a:solidFill>
              </a:rPr>
              <a:t>Provide feedback on foundation (non-technical) competencies, </a:t>
            </a:r>
            <a:r>
              <a:rPr lang="en-US" sz="2000" dirty="0">
                <a:solidFill>
                  <a:schemeClr val="tx1">
                    <a:lumMod val="75000"/>
                    <a:lumOff val="25000"/>
                  </a:schemeClr>
                </a:solidFill>
              </a:rPr>
              <a:t>i.e. not just medical and surgical expertise. </a:t>
            </a:r>
            <a:r>
              <a:rPr lang="en-US" sz="2000" dirty="0">
                <a:solidFill>
                  <a:srgbClr val="404040"/>
                </a:solidFill>
                <a:ea typeface="+mn-ea"/>
                <a:cs typeface="+mn-cs"/>
              </a:rPr>
              <a:t>For example:</a:t>
            </a:r>
          </a:p>
          <a:p>
            <a:pPr lvl="1" eaLnBrk="1" fontAlgn="auto" hangingPunct="1">
              <a:lnSpc>
                <a:spcPct val="120000"/>
              </a:lnSpc>
              <a:spcAft>
                <a:spcPts val="0"/>
              </a:spcAft>
              <a:buClr>
                <a:srgbClr val="1C3F94"/>
              </a:buClr>
              <a:buFont typeface="Arial"/>
              <a:buChar char="–"/>
              <a:defRPr/>
            </a:pPr>
            <a:r>
              <a:rPr lang="en-US" sz="2000" dirty="0">
                <a:solidFill>
                  <a:srgbClr val="404040"/>
                </a:solidFill>
                <a:ea typeface="+mn-ea"/>
              </a:rPr>
              <a:t>Communication on the ward</a:t>
            </a:r>
          </a:p>
          <a:p>
            <a:pPr lvl="1" eaLnBrk="1" fontAlgn="auto" hangingPunct="1">
              <a:lnSpc>
                <a:spcPct val="120000"/>
              </a:lnSpc>
              <a:spcAft>
                <a:spcPts val="0"/>
              </a:spcAft>
              <a:buClr>
                <a:srgbClr val="1C3F94"/>
              </a:buClr>
              <a:buFont typeface="Arial"/>
              <a:buChar char="–"/>
              <a:defRPr/>
            </a:pPr>
            <a:r>
              <a:rPr lang="en-US" sz="2000" dirty="0">
                <a:solidFill>
                  <a:srgbClr val="404040"/>
                </a:solidFill>
                <a:ea typeface="+mn-ea"/>
              </a:rPr>
              <a:t>Teamwork in theatre</a:t>
            </a:r>
          </a:p>
          <a:p>
            <a:pPr lvl="1" eaLnBrk="1" fontAlgn="auto" hangingPunct="1">
              <a:lnSpc>
                <a:spcPct val="120000"/>
              </a:lnSpc>
              <a:spcAft>
                <a:spcPts val="0"/>
              </a:spcAft>
              <a:buClr>
                <a:srgbClr val="1C3F94"/>
              </a:buClr>
              <a:buFont typeface="Arial"/>
              <a:buChar char="–"/>
              <a:defRPr/>
            </a:pPr>
            <a:r>
              <a:rPr lang="en-US" sz="2000" dirty="0">
                <a:solidFill>
                  <a:srgbClr val="404040"/>
                </a:solidFill>
                <a:ea typeface="+mn-ea"/>
              </a:rPr>
              <a:t>Decision-making while on call</a:t>
            </a:r>
          </a:p>
          <a:p>
            <a:pPr lvl="1" eaLnBrk="1" fontAlgn="auto" hangingPunct="1">
              <a:lnSpc>
                <a:spcPct val="120000"/>
              </a:lnSpc>
              <a:spcAft>
                <a:spcPts val="0"/>
              </a:spcAft>
              <a:buClr>
                <a:srgbClr val="1C3F94"/>
              </a:buClr>
              <a:buFont typeface="Arial"/>
              <a:buChar char="–"/>
              <a:defRPr/>
            </a:pPr>
            <a:r>
              <a:rPr lang="en-US" sz="2000" dirty="0">
                <a:solidFill>
                  <a:srgbClr val="404040"/>
                </a:solidFill>
                <a:ea typeface="+mn-ea"/>
              </a:rPr>
              <a:t>Presenting at a meeting</a:t>
            </a:r>
          </a:p>
          <a:p>
            <a:pPr lvl="1" eaLnBrk="1" fontAlgn="auto" hangingPunct="1">
              <a:lnSpc>
                <a:spcPct val="120000"/>
              </a:lnSpc>
              <a:spcAft>
                <a:spcPts val="0"/>
              </a:spcAft>
              <a:buClr>
                <a:srgbClr val="1C3F94"/>
              </a:buClr>
              <a:buFont typeface="Arial"/>
              <a:buChar char="–"/>
              <a:defRPr/>
            </a:pPr>
            <a:r>
              <a:rPr lang="en-US" sz="2000" dirty="0">
                <a:solidFill>
                  <a:srgbClr val="404040"/>
                </a:solidFill>
                <a:ea typeface="+mn-ea"/>
              </a:rPr>
              <a:t>Professionalism observed in the ED</a:t>
            </a:r>
          </a:p>
          <a:p>
            <a:pPr marL="457200" lvl="1" indent="0" eaLnBrk="1" fontAlgn="auto" hangingPunct="1">
              <a:lnSpc>
                <a:spcPct val="120000"/>
              </a:lnSpc>
              <a:spcAft>
                <a:spcPts val="0"/>
              </a:spcAft>
              <a:buClr>
                <a:srgbClr val="1C3F94"/>
              </a:buClr>
              <a:buFont typeface="Arial" panose="020B0604020202020204" pitchFamily="34" charset="0"/>
              <a:buNone/>
              <a:defRPr/>
            </a:pPr>
            <a:endParaRPr lang="en-US" sz="1000" b="1" dirty="0">
              <a:solidFill>
                <a:srgbClr val="404040"/>
              </a:solidFill>
              <a:ea typeface="+mn-ea"/>
            </a:endParaRPr>
          </a:p>
          <a:p>
            <a:pPr marL="457200" lvl="1" indent="0" eaLnBrk="1" fontAlgn="auto" hangingPunct="1">
              <a:lnSpc>
                <a:spcPct val="120000"/>
              </a:lnSpc>
              <a:spcAft>
                <a:spcPts val="0"/>
              </a:spcAft>
              <a:buClr>
                <a:srgbClr val="1C3F94"/>
              </a:buClr>
              <a:buFont typeface="Arial" panose="020B0604020202020204" pitchFamily="34" charset="0"/>
              <a:buNone/>
              <a:defRPr/>
            </a:pPr>
            <a:r>
              <a:rPr lang="en-US" sz="2000" b="1" dirty="0">
                <a:solidFill>
                  <a:srgbClr val="404040"/>
                </a:solidFill>
                <a:ea typeface="+mn-ea"/>
              </a:rPr>
              <a:t>Shute (2008), Hattie &amp; Timperley (2007), Goodman et al (2004)</a:t>
            </a:r>
          </a:p>
        </p:txBody>
      </p:sp>
      <p:pic>
        <p:nvPicPr>
          <p:cNvPr id="37891" name="Picture 3" descr="IMG_2253[2].PNG">
            <a:extLst>
              <a:ext uri="{FF2B5EF4-FFF2-40B4-BE49-F238E27FC236}">
                <a16:creationId xmlns:a16="http://schemas.microsoft.com/office/drawing/2014/main" id="{F6932F43-72CC-4FB3-A204-AE8C3E142A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6763" y="1808163"/>
            <a:ext cx="2016125" cy="3586162"/>
          </a:xfrm>
          <a:prstGeom prst="rect">
            <a:avLst/>
          </a:prstGeom>
          <a:noFill/>
          <a:ln>
            <a:noFill/>
          </a:ln>
          <a:effectLst>
            <a:outerShdw blurRad="50800" dist="76200" dir="2700000" algn="tl" rotWithShape="0">
              <a:prstClr val="black">
                <a:alpha val="40000"/>
              </a:prstClr>
            </a:outerShdw>
          </a:effectLst>
          <a:extLst>
            <a:ext uri="{909E8E84-426E-40dd-AFC4-6F175D3DCCD1}"/>
            <a:ext uri="{91240B29-F687-4f45-9708-019B960494DF}"/>
          </a:extLst>
        </p:spPr>
      </p:pic>
      <p:sp>
        <p:nvSpPr>
          <p:cNvPr id="5" name="Oval 4">
            <a:extLst>
              <a:ext uri="{FF2B5EF4-FFF2-40B4-BE49-F238E27FC236}">
                <a16:creationId xmlns:a16="http://schemas.microsoft.com/office/drawing/2014/main" id="{5154A7FB-12D5-4EE2-AD9B-B0834C35BDE2}"/>
              </a:ext>
            </a:extLst>
          </p:cNvPr>
          <p:cNvSpPr/>
          <p:nvPr/>
        </p:nvSpPr>
        <p:spPr>
          <a:xfrm>
            <a:off x="1981200" y="2960688"/>
            <a:ext cx="1743075" cy="500062"/>
          </a:xfrm>
          <a:prstGeom prst="ellipse">
            <a:avLst/>
          </a:prstGeom>
          <a:noFill/>
          <a:ln w="38100" cmpd="sng">
            <a:solidFill>
              <a:srgbClr val="B32C1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89122" name="Picture 9" descr="image009">
            <a:extLst>
              <a:ext uri="{FF2B5EF4-FFF2-40B4-BE49-F238E27FC236}">
                <a16:creationId xmlns:a16="http://schemas.microsoft.com/office/drawing/2014/main" id="{117BCC0B-EB45-4DB6-9547-9D97EC8DE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282"/>
          <a:stretch>
            <a:fillRect/>
          </a:stretch>
        </p:blipFill>
        <p:spPr bwMode="auto">
          <a:xfrm>
            <a:off x="1949450" y="3085216"/>
            <a:ext cx="8548687"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3" name="Title 1">
            <a:extLst>
              <a:ext uri="{FF2B5EF4-FFF2-40B4-BE49-F238E27FC236}">
                <a16:creationId xmlns:a16="http://schemas.microsoft.com/office/drawing/2014/main" id="{4D139AFB-3A5B-4E99-8B6B-16D7305E8DE7}"/>
              </a:ext>
            </a:extLst>
          </p:cNvPr>
          <p:cNvSpPr>
            <a:spLocks noGrp="1"/>
          </p:cNvSpPr>
          <p:nvPr>
            <p:ph type="title"/>
          </p:nvPr>
        </p:nvSpPr>
        <p:spPr>
          <a:xfrm>
            <a:off x="1949450" y="198437"/>
            <a:ext cx="8229600" cy="1887537"/>
          </a:xfrm>
        </p:spPr>
        <p:txBody>
          <a:bodyPr>
            <a:normAutofit fontScale="90000"/>
          </a:bodyPr>
          <a:lstStyle/>
          <a:p>
            <a:pPr algn="ctr" eaLnBrk="1" hangingPunct="1"/>
            <a:r>
              <a:rPr lang="en-US" altLang="en-US" sz="4000" dirty="0">
                <a:solidFill>
                  <a:srgbClr val="253D9B"/>
                </a:solidFill>
              </a:rPr>
              <a:t>	  Aggregated data available</a:t>
            </a:r>
            <a:br>
              <a:rPr lang="en-US" altLang="en-US" sz="4000" dirty="0">
                <a:solidFill>
                  <a:srgbClr val="253D9B"/>
                </a:solidFill>
              </a:rPr>
            </a:br>
            <a:r>
              <a:rPr lang="en-US" altLang="en-US" sz="4000" dirty="0">
                <a:solidFill>
                  <a:srgbClr val="253D9B"/>
                </a:solidFill>
              </a:rPr>
              <a:t>trainee progression evidence based</a:t>
            </a:r>
            <a:br>
              <a:rPr lang="en-US" altLang="en-US" sz="4000" dirty="0">
                <a:solidFill>
                  <a:srgbClr val="253D9B"/>
                </a:solidFill>
              </a:rPr>
            </a:br>
            <a:r>
              <a:rPr lang="en-US" altLang="en-US" sz="4000" dirty="0">
                <a:solidFill>
                  <a:srgbClr val="253D9B"/>
                </a:solidFill>
              </a:rPr>
              <a:t>with many data points</a:t>
            </a:r>
            <a:br>
              <a:rPr lang="en-US" altLang="en-US" sz="4000" dirty="0">
                <a:solidFill>
                  <a:srgbClr val="253D9B"/>
                </a:solidFill>
              </a:rPr>
            </a:br>
            <a:endParaRPr lang="en-US" altLang="en-US" sz="4000" dirty="0">
              <a:solidFill>
                <a:srgbClr val="253D9B"/>
              </a:solidFill>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6" name="Picture 2" descr="IMG_2136.PNG">
            <a:extLst>
              <a:ext uri="{FF2B5EF4-FFF2-40B4-BE49-F238E27FC236}">
                <a16:creationId xmlns:a16="http://schemas.microsoft.com/office/drawing/2014/main" id="{0BAB51F2-993B-4BA4-931D-BA0E8118419D}"/>
              </a:ext>
            </a:extLst>
          </p:cNvPr>
          <p:cNvPicPr>
            <a:picLocks noChangeAspect="1"/>
          </p:cNvPicPr>
          <p:nvPr/>
        </p:nvPicPr>
        <p:blipFill rotWithShape="1">
          <a:blip r:embed="rId5">
            <a:extLst>
              <a:ext uri="{28A0092B-C50C-407E-A947-70E740481C1C}">
                <a14:useLocalDpi xmlns:a14="http://schemas.microsoft.com/office/drawing/2010/main" val="0"/>
              </a:ext>
            </a:extLst>
          </a:blip>
          <a:srcRect t="41688"/>
          <a:stretch/>
        </p:blipFill>
        <p:spPr bwMode="auto">
          <a:xfrm>
            <a:off x="1866900" y="1927225"/>
            <a:ext cx="3314700" cy="2908300"/>
          </a:xfrm>
          <a:prstGeom prst="rect">
            <a:avLst/>
          </a:prstGeom>
          <a:noFill/>
          <a:ln>
            <a:noFill/>
          </a:ln>
          <a:effectLst>
            <a:outerShdw blurRad="50800" dist="76200" dir="2700000" algn="tl" rotWithShape="0">
              <a:prstClr val="black">
                <a:alpha val="40000"/>
              </a:prstClr>
            </a:outerShdw>
          </a:effectLst>
          <a:extLst>
            <a:ext uri="{909E8E84-426E-40dd-AFC4-6F175D3DCCD1}"/>
            <a:ext uri="{91240B29-F687-4f45-9708-019B960494DF}"/>
          </a:extLst>
        </p:spPr>
      </p:pic>
      <p:sp>
        <p:nvSpPr>
          <p:cNvPr id="394243" name="Title 1">
            <a:extLst>
              <a:ext uri="{FF2B5EF4-FFF2-40B4-BE49-F238E27FC236}">
                <a16:creationId xmlns:a16="http://schemas.microsoft.com/office/drawing/2014/main" id="{30FF8EEE-C75E-48FE-9804-16D7D891F34C}"/>
              </a:ext>
            </a:extLst>
          </p:cNvPr>
          <p:cNvSpPr>
            <a:spLocks noGrp="1"/>
          </p:cNvSpPr>
          <p:nvPr>
            <p:ph type="title"/>
          </p:nvPr>
        </p:nvSpPr>
        <p:spPr>
          <a:xfrm>
            <a:off x="1866900" y="215900"/>
            <a:ext cx="8229600" cy="857250"/>
          </a:xfrm>
        </p:spPr>
        <p:txBody>
          <a:bodyPr/>
          <a:lstStyle/>
          <a:p>
            <a:pPr eaLnBrk="1" hangingPunct="1"/>
            <a:r>
              <a:rPr lang="en-US" altLang="en-US" sz="4000">
                <a:solidFill>
                  <a:srgbClr val="253D9B"/>
                </a:solidFill>
              </a:rPr>
              <a:t>Readiness for Practice</a:t>
            </a:r>
          </a:p>
        </p:txBody>
      </p:sp>
      <p:sp>
        <p:nvSpPr>
          <p:cNvPr id="8" name="Content Placeholder 2">
            <a:extLst>
              <a:ext uri="{FF2B5EF4-FFF2-40B4-BE49-F238E27FC236}">
                <a16:creationId xmlns:a16="http://schemas.microsoft.com/office/drawing/2014/main" id="{F585DA35-AC4A-49E2-8763-763F85E059FE}"/>
              </a:ext>
            </a:extLst>
          </p:cNvPr>
          <p:cNvSpPr>
            <a:spLocks noGrp="1"/>
          </p:cNvSpPr>
          <p:nvPr>
            <p:ph idx="1"/>
          </p:nvPr>
        </p:nvSpPr>
        <p:spPr>
          <a:xfrm>
            <a:off x="5538788" y="1387475"/>
            <a:ext cx="3795712" cy="3303588"/>
          </a:xfrm>
        </p:spPr>
        <p:txBody>
          <a:bodyPr rtlCol="0">
            <a:noAutofit/>
          </a:bodyPr>
          <a:lstStyle/>
          <a:p>
            <a:pPr>
              <a:buClr>
                <a:srgbClr val="1C3F94"/>
              </a:buClr>
              <a:defRPr/>
            </a:pPr>
            <a:r>
              <a:rPr lang="en-AU" sz="2200" dirty="0">
                <a:solidFill>
                  <a:schemeClr val="tx1">
                    <a:lumMod val="75000"/>
                    <a:lumOff val="25000"/>
                  </a:schemeClr>
                </a:solidFill>
              </a:rPr>
              <a:t>For WBA, rating system based on trainee’s readiness for practice using entrustment</a:t>
            </a:r>
          </a:p>
          <a:p>
            <a:pPr lvl="1">
              <a:buClr>
                <a:srgbClr val="1C3F94"/>
              </a:buClr>
              <a:defRPr/>
            </a:pPr>
            <a:r>
              <a:rPr lang="en-AU" sz="2200" b="1" dirty="0">
                <a:solidFill>
                  <a:schemeClr val="tx1">
                    <a:lumMod val="75000"/>
                    <a:lumOff val="25000"/>
                  </a:schemeClr>
                </a:solidFill>
              </a:rPr>
              <a:t>Walther et al (2009), Van der </a:t>
            </a:r>
            <a:r>
              <a:rPr lang="en-AU" sz="2200" b="1" dirty="0" err="1">
                <a:solidFill>
                  <a:schemeClr val="tx1">
                    <a:lumMod val="75000"/>
                    <a:lumOff val="25000"/>
                  </a:schemeClr>
                </a:solidFill>
              </a:rPr>
              <a:t>Vleuten</a:t>
            </a:r>
            <a:r>
              <a:rPr lang="en-AU" sz="2200" b="1" dirty="0">
                <a:solidFill>
                  <a:schemeClr val="tx1">
                    <a:lumMod val="75000"/>
                    <a:lumOff val="25000"/>
                  </a:schemeClr>
                </a:solidFill>
              </a:rPr>
              <a:t> et al (2005)</a:t>
            </a:r>
          </a:p>
          <a:p>
            <a:pPr>
              <a:buClr>
                <a:srgbClr val="1C3F94"/>
              </a:buClr>
              <a:defRPr/>
            </a:pPr>
            <a:r>
              <a:rPr lang="en-AU" sz="2200" dirty="0">
                <a:solidFill>
                  <a:schemeClr val="tx1">
                    <a:lumMod val="75000"/>
                    <a:lumOff val="25000"/>
                  </a:schemeClr>
                </a:solidFill>
              </a:rPr>
              <a:t>For Feedback App, rating system based on standard of independent practice</a:t>
            </a:r>
          </a:p>
          <a:p>
            <a:pPr lvl="1">
              <a:buClr>
                <a:srgbClr val="1C3F94"/>
              </a:buClr>
              <a:defRPr/>
            </a:pPr>
            <a:r>
              <a:rPr lang="en-AU" sz="2200" b="1" dirty="0" err="1">
                <a:solidFill>
                  <a:schemeClr val="tx1">
                    <a:lumMod val="75000"/>
                    <a:lumOff val="25000"/>
                  </a:schemeClr>
                </a:solidFill>
              </a:rPr>
              <a:t>Gofton</a:t>
            </a:r>
            <a:r>
              <a:rPr lang="en-AU" sz="2200" b="1" dirty="0">
                <a:solidFill>
                  <a:schemeClr val="tx1">
                    <a:lumMod val="75000"/>
                    <a:lumOff val="25000"/>
                  </a:schemeClr>
                </a:solidFill>
              </a:rPr>
              <a:t> et al (2012)</a:t>
            </a:r>
            <a:endParaRPr lang="en-AU" sz="2200" dirty="0">
              <a:solidFill>
                <a:schemeClr val="tx1">
                  <a:lumMod val="75000"/>
                  <a:lumOff val="25000"/>
                </a:schemeClr>
              </a:solidFill>
            </a:endParaRPr>
          </a:p>
        </p:txBody>
      </p:sp>
      <p:sp>
        <p:nvSpPr>
          <p:cNvPr id="5" name="Oval 4">
            <a:extLst>
              <a:ext uri="{FF2B5EF4-FFF2-40B4-BE49-F238E27FC236}">
                <a16:creationId xmlns:a16="http://schemas.microsoft.com/office/drawing/2014/main" id="{44112B3E-918C-445E-9B98-8924EF0BCBD1}"/>
              </a:ext>
            </a:extLst>
          </p:cNvPr>
          <p:cNvSpPr/>
          <p:nvPr/>
        </p:nvSpPr>
        <p:spPr>
          <a:xfrm>
            <a:off x="1781175" y="2763838"/>
            <a:ext cx="3532188" cy="627062"/>
          </a:xfrm>
          <a:prstGeom prst="ellipse">
            <a:avLst/>
          </a:prstGeom>
          <a:noFill/>
          <a:ln w="38100" cmpd="sng">
            <a:solidFill>
              <a:srgbClr val="B32C1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07DD469-9AAC-4C4C-AAC0-2638106CD7DC}"/>
              </a:ext>
            </a:extLst>
          </p:cNvPr>
          <p:cNvSpPr txBox="1">
            <a:spLocks/>
          </p:cNvSpPr>
          <p:nvPr/>
        </p:nvSpPr>
        <p:spPr bwMode="auto">
          <a:xfrm>
            <a:off x="2135188" y="304800"/>
            <a:ext cx="8785225" cy="1252538"/>
          </a:xfrm>
          <a:prstGeom prst="rect">
            <a:avLst/>
          </a:prstGeom>
          <a:noFill/>
          <a:ln>
            <a:noFill/>
          </a:ln>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r>
              <a:rPr lang="en-AU" sz="2800" b="1" dirty="0"/>
              <a:t>	</a:t>
            </a:r>
            <a:endParaRPr lang="en-US" altLang="en-US" sz="2800" dirty="0">
              <a:solidFill>
                <a:srgbClr val="253D9B"/>
              </a:solidFill>
              <a:latin typeface="+mj-lt"/>
            </a:endParaRPr>
          </a:p>
        </p:txBody>
      </p:sp>
      <p:sp>
        <p:nvSpPr>
          <p:cNvPr id="306179" name="Subtitle 2">
            <a:extLst>
              <a:ext uri="{FF2B5EF4-FFF2-40B4-BE49-F238E27FC236}">
                <a16:creationId xmlns:a16="http://schemas.microsoft.com/office/drawing/2014/main" id="{F4E628D3-4852-4C38-98F8-35D4AE115494}"/>
              </a:ext>
            </a:extLst>
          </p:cNvPr>
          <p:cNvSpPr txBox="1">
            <a:spLocks/>
          </p:cNvSpPr>
          <p:nvPr/>
        </p:nvSpPr>
        <p:spPr bwMode="auto">
          <a:xfrm>
            <a:off x="2135188" y="1371600"/>
            <a:ext cx="907415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endParaRPr lang="en-US" altLang="en-US" sz="1700">
              <a:solidFill>
                <a:srgbClr val="595959"/>
              </a:solidFill>
              <a:latin typeface="Arial" panose="020B0604020202020204" pitchFamily="34" charset="0"/>
              <a:cs typeface="Arial" panose="020B0604020202020204" pitchFamily="34" charset="0"/>
            </a:endParaRPr>
          </a:p>
        </p:txBody>
      </p:sp>
      <p:pic>
        <p:nvPicPr>
          <p:cNvPr id="306180" name="Picture 1">
            <a:extLst>
              <a:ext uri="{FF2B5EF4-FFF2-40B4-BE49-F238E27FC236}">
                <a16:creationId xmlns:a16="http://schemas.microsoft.com/office/drawing/2014/main" id="{9B23EB6C-FF18-4C10-8341-C0E35A886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88913"/>
            <a:ext cx="9936163"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98338" name="Title 1">
            <a:extLst>
              <a:ext uri="{FF2B5EF4-FFF2-40B4-BE49-F238E27FC236}">
                <a16:creationId xmlns:a16="http://schemas.microsoft.com/office/drawing/2014/main" id="{D32FECC7-0E8C-4ABA-8D60-229EEDBCB1DE}"/>
              </a:ext>
            </a:extLst>
          </p:cNvPr>
          <p:cNvSpPr>
            <a:spLocks noGrp="1"/>
          </p:cNvSpPr>
          <p:nvPr>
            <p:ph type="title"/>
          </p:nvPr>
        </p:nvSpPr>
        <p:spPr>
          <a:xfrm>
            <a:off x="1981200" y="125413"/>
            <a:ext cx="8229600" cy="1143000"/>
          </a:xfrm>
        </p:spPr>
        <p:txBody>
          <a:bodyPr/>
          <a:lstStyle/>
          <a:p>
            <a:r>
              <a:rPr lang="en-US" altLang="en-US" sz="4000">
                <a:solidFill>
                  <a:srgbClr val="253D9B"/>
                </a:solidFill>
              </a:rPr>
              <a:t>AOA Training App - eLog</a:t>
            </a:r>
          </a:p>
        </p:txBody>
      </p:sp>
      <p:sp>
        <p:nvSpPr>
          <p:cNvPr id="44034" name="Content Placeholder 2">
            <a:extLst>
              <a:ext uri="{FF2B5EF4-FFF2-40B4-BE49-F238E27FC236}">
                <a16:creationId xmlns:a16="http://schemas.microsoft.com/office/drawing/2014/main" id="{C4CBADDB-E891-48EC-993C-29C83B7929FB}"/>
              </a:ext>
            </a:extLst>
          </p:cNvPr>
          <p:cNvSpPr>
            <a:spLocks noGrp="1"/>
          </p:cNvSpPr>
          <p:nvPr>
            <p:ph idx="1"/>
          </p:nvPr>
        </p:nvSpPr>
        <p:spPr>
          <a:xfrm>
            <a:off x="1981200" y="1268413"/>
            <a:ext cx="7404100" cy="4525962"/>
          </a:xfrm>
        </p:spPr>
        <p:txBody>
          <a:bodyPr/>
          <a:lstStyle/>
          <a:p>
            <a:pPr marL="0" indent="0">
              <a:lnSpc>
                <a:spcPct val="120000"/>
              </a:lnSpc>
              <a:buClr>
                <a:srgbClr val="1C3F94"/>
              </a:buClr>
              <a:buFont typeface="Arial" panose="020B0604020202020204" pitchFamily="34" charset="0"/>
              <a:buNone/>
              <a:defRPr/>
            </a:pPr>
            <a:r>
              <a:rPr lang="en-AU" altLang="en-US" sz="2400" dirty="0">
                <a:solidFill>
                  <a:srgbClr val="1C3F94"/>
                </a:solidFill>
                <a:ea typeface="ＭＳ Ｐゴシック" charset="-128"/>
              </a:rPr>
              <a:t>Trainees log every procedure via the App or TIMS</a:t>
            </a:r>
            <a:endParaRPr lang="en-US" altLang="en-US" sz="2400" dirty="0">
              <a:solidFill>
                <a:srgbClr val="1C3F94"/>
              </a:solidFill>
              <a:ea typeface="ＭＳ Ｐゴシック" charset="-128"/>
            </a:endParaRPr>
          </a:p>
          <a:p>
            <a:pPr>
              <a:lnSpc>
                <a:spcPct val="120000"/>
              </a:lnSpc>
              <a:buClr>
                <a:srgbClr val="043374"/>
              </a:buClr>
              <a:defRPr/>
            </a:pPr>
            <a:r>
              <a:rPr lang="en-US" altLang="en-US" sz="2200" dirty="0" err="1">
                <a:solidFill>
                  <a:srgbClr val="404040"/>
                </a:solidFill>
                <a:ea typeface="ＭＳ Ｐゴシック" charset="-128"/>
              </a:rPr>
              <a:t>eLog</a:t>
            </a:r>
            <a:r>
              <a:rPr lang="en-US" altLang="en-US" sz="2200" dirty="0">
                <a:solidFill>
                  <a:srgbClr val="404040"/>
                </a:solidFill>
                <a:ea typeface="ＭＳ Ｐゴシック" charset="-128"/>
              </a:rPr>
              <a:t> procedure lists revised</a:t>
            </a:r>
          </a:p>
          <a:p>
            <a:pPr lvl="1">
              <a:lnSpc>
                <a:spcPct val="120000"/>
              </a:lnSpc>
              <a:buClr>
                <a:srgbClr val="043374"/>
              </a:buClr>
              <a:defRPr/>
            </a:pPr>
            <a:r>
              <a:rPr lang="en-US" altLang="en-US" sz="2200" dirty="0">
                <a:solidFill>
                  <a:srgbClr val="404040"/>
                </a:solidFill>
                <a:ea typeface="ＭＳ Ｐゴシック" charset="-128"/>
              </a:rPr>
              <a:t>Considered ‘old’ </a:t>
            </a:r>
            <a:r>
              <a:rPr lang="en-US" altLang="en-US" sz="2200" dirty="0" err="1">
                <a:solidFill>
                  <a:srgbClr val="404040"/>
                </a:solidFill>
                <a:ea typeface="ＭＳ Ｐゴシック" charset="-128"/>
              </a:rPr>
              <a:t>eLog</a:t>
            </a:r>
            <a:r>
              <a:rPr lang="en-US" altLang="en-US" sz="2200" dirty="0">
                <a:solidFill>
                  <a:srgbClr val="404040"/>
                </a:solidFill>
                <a:ea typeface="ＭＳ Ｐゴシック" charset="-128"/>
              </a:rPr>
              <a:t> list</a:t>
            </a:r>
          </a:p>
          <a:p>
            <a:pPr lvl="1">
              <a:lnSpc>
                <a:spcPct val="120000"/>
              </a:lnSpc>
              <a:buClr>
                <a:srgbClr val="043374"/>
              </a:buClr>
              <a:defRPr/>
            </a:pPr>
            <a:r>
              <a:rPr lang="en-US" altLang="en-US" sz="2200" dirty="0">
                <a:solidFill>
                  <a:srgbClr val="404040"/>
                </a:solidFill>
                <a:ea typeface="ＭＳ Ｐゴシック" charset="-128"/>
              </a:rPr>
              <a:t>Revised terminology to align to curriculum</a:t>
            </a:r>
          </a:p>
          <a:p>
            <a:pPr lvl="1">
              <a:lnSpc>
                <a:spcPct val="120000"/>
              </a:lnSpc>
              <a:buClr>
                <a:srgbClr val="043374"/>
              </a:buClr>
              <a:defRPr/>
            </a:pPr>
            <a:r>
              <a:rPr lang="en-US" altLang="en-US" sz="2200" dirty="0">
                <a:solidFill>
                  <a:srgbClr val="404040"/>
                </a:solidFill>
                <a:ea typeface="ＭＳ Ｐゴシック" charset="-128"/>
              </a:rPr>
              <a:t>Tagged procedures as Level 1, 2 or 3 </a:t>
            </a:r>
          </a:p>
          <a:p>
            <a:pPr lvl="1">
              <a:lnSpc>
                <a:spcPct val="120000"/>
              </a:lnSpc>
              <a:buClr>
                <a:srgbClr val="043374"/>
              </a:buClr>
              <a:defRPr/>
            </a:pPr>
            <a:r>
              <a:rPr lang="en-US" altLang="en-US" sz="2200" dirty="0">
                <a:solidFill>
                  <a:srgbClr val="404040"/>
                </a:solidFill>
                <a:ea typeface="ＭＳ Ｐゴシック" charset="-128"/>
              </a:rPr>
              <a:t>Included other procedure that are not in the curriculum though trainees may wish to log</a:t>
            </a:r>
          </a:p>
          <a:p>
            <a:pPr lvl="1">
              <a:lnSpc>
                <a:spcPct val="120000"/>
              </a:lnSpc>
              <a:buClr>
                <a:srgbClr val="043374"/>
              </a:buClr>
              <a:defRPr/>
            </a:pPr>
            <a:r>
              <a:rPr lang="en-US" altLang="en-US" sz="2200" dirty="0">
                <a:solidFill>
                  <a:srgbClr val="404040"/>
                </a:solidFill>
                <a:ea typeface="ＭＳ Ｐゴシック" charset="-128"/>
              </a:rPr>
              <a:t>Monitoring data over time to ensure competency in Level 1 skills is achievable</a:t>
            </a:r>
          </a:p>
          <a:p>
            <a:pPr>
              <a:lnSpc>
                <a:spcPct val="120000"/>
              </a:lnSpc>
              <a:buClr>
                <a:srgbClr val="043374"/>
              </a:buClr>
              <a:defRPr/>
            </a:pPr>
            <a:endParaRPr lang="en-US" altLang="en-US" sz="2400" dirty="0">
              <a:solidFill>
                <a:srgbClr val="404040"/>
              </a:solidFill>
              <a:ea typeface="ＭＳ Ｐゴシック" charset="-128"/>
            </a:endParaRPr>
          </a:p>
          <a:p>
            <a:pPr marL="400050" lvl="1" indent="0">
              <a:lnSpc>
                <a:spcPct val="120000"/>
              </a:lnSpc>
              <a:buClr>
                <a:srgbClr val="95B3D7"/>
              </a:buClr>
              <a:buSzPct val="80000"/>
              <a:buFont typeface="Arial" panose="020B0604020202020204" pitchFamily="34" charset="0"/>
              <a:buNone/>
              <a:defRPr/>
            </a:pPr>
            <a:endParaRPr lang="en-AU" altLang="en-US" sz="1800" b="1" dirty="0">
              <a:solidFill>
                <a:srgbClr val="C00000"/>
              </a:solidFill>
              <a:ea typeface="ＭＳ Ｐゴシック" charset="-128"/>
            </a:endParaRPr>
          </a:p>
          <a:p>
            <a:pPr marL="457200" lvl="1" indent="0">
              <a:lnSpc>
                <a:spcPct val="120000"/>
              </a:lnSpc>
              <a:buClr>
                <a:srgbClr val="95B3D7"/>
              </a:buClr>
              <a:buSzPct val="80000"/>
              <a:buFont typeface="Arial" panose="020B0604020202020204" pitchFamily="34" charset="0"/>
              <a:buNone/>
              <a:defRPr/>
            </a:pPr>
            <a:endParaRPr lang="en-US" altLang="en-US" sz="2200" b="1" dirty="0">
              <a:solidFill>
                <a:srgbClr val="C00000"/>
              </a:solidFill>
              <a:ea typeface="ＭＳ Ｐゴシック" charset="-128"/>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626" name="Title 1">
            <a:extLst>
              <a:ext uri="{FF2B5EF4-FFF2-40B4-BE49-F238E27FC236}">
                <a16:creationId xmlns:a16="http://schemas.microsoft.com/office/drawing/2014/main" id="{C6ED4C33-7559-4DE5-B935-AE5443FAE562}"/>
              </a:ext>
            </a:extLst>
          </p:cNvPr>
          <p:cNvSpPr>
            <a:spLocks noGrp="1"/>
          </p:cNvSpPr>
          <p:nvPr>
            <p:ph type="title"/>
          </p:nvPr>
        </p:nvSpPr>
        <p:spPr>
          <a:xfrm>
            <a:off x="1981200" y="125413"/>
            <a:ext cx="8229600" cy="1143000"/>
          </a:xfrm>
        </p:spPr>
        <p:txBody>
          <a:bodyPr/>
          <a:lstStyle/>
          <a:p>
            <a:r>
              <a:rPr lang="en-US" altLang="en-US" sz="4000">
                <a:solidFill>
                  <a:srgbClr val="253D9B"/>
                </a:solidFill>
              </a:rPr>
              <a:t>AOA 21 Monitoring and Reviews</a:t>
            </a:r>
          </a:p>
        </p:txBody>
      </p:sp>
      <p:sp>
        <p:nvSpPr>
          <p:cNvPr id="58370" name="Content Placeholder 2">
            <a:extLst>
              <a:ext uri="{FF2B5EF4-FFF2-40B4-BE49-F238E27FC236}">
                <a16:creationId xmlns:a16="http://schemas.microsoft.com/office/drawing/2014/main" id="{56B7A83E-BBDC-4DED-9C85-91DC4618C1FB}"/>
              </a:ext>
            </a:extLst>
          </p:cNvPr>
          <p:cNvSpPr>
            <a:spLocks noGrp="1"/>
          </p:cNvSpPr>
          <p:nvPr>
            <p:ph idx="1"/>
          </p:nvPr>
        </p:nvSpPr>
        <p:spPr>
          <a:xfrm>
            <a:off x="1981200" y="1230313"/>
            <a:ext cx="7467600" cy="4695825"/>
          </a:xfrm>
        </p:spPr>
        <p:txBody>
          <a:bodyPr>
            <a:normAutofit/>
          </a:bodyPr>
          <a:lstStyle/>
          <a:p>
            <a:pPr marL="0" indent="0">
              <a:lnSpc>
                <a:spcPct val="120000"/>
              </a:lnSpc>
              <a:buClr>
                <a:srgbClr val="1C3F94"/>
              </a:buClr>
              <a:buFont typeface="Arial" panose="020B0604020202020204" pitchFamily="34" charset="0"/>
              <a:buNone/>
              <a:defRPr/>
            </a:pPr>
            <a:r>
              <a:rPr lang="en-US" altLang="en-US" sz="2200" b="1" dirty="0">
                <a:solidFill>
                  <a:srgbClr val="1C3F94"/>
                </a:solidFill>
                <a:ea typeface="ＭＳ Ｐゴシック" charset="-128"/>
              </a:rPr>
              <a:t>3-monthly review with Trainee Supervisor</a:t>
            </a:r>
          </a:p>
          <a:p>
            <a:pPr>
              <a:lnSpc>
                <a:spcPct val="120000"/>
              </a:lnSpc>
              <a:buClr>
                <a:srgbClr val="1C3F94"/>
              </a:buClr>
              <a:defRPr/>
            </a:pPr>
            <a:r>
              <a:rPr lang="en-US" altLang="en-US" sz="2200" dirty="0">
                <a:solidFill>
                  <a:srgbClr val="404040"/>
                </a:solidFill>
                <a:ea typeface="ＭＳ Ｐゴシック" charset="-128"/>
              </a:rPr>
              <a:t>Feedback entries</a:t>
            </a:r>
          </a:p>
          <a:p>
            <a:pPr>
              <a:lnSpc>
                <a:spcPct val="120000"/>
              </a:lnSpc>
              <a:buClr>
                <a:srgbClr val="1C3F94"/>
              </a:buClr>
              <a:defRPr/>
            </a:pPr>
            <a:r>
              <a:rPr lang="en-US" altLang="en-US" sz="2200" dirty="0">
                <a:solidFill>
                  <a:srgbClr val="404040"/>
                </a:solidFill>
                <a:ea typeface="ＭＳ Ｐゴシック" charset="-128"/>
              </a:rPr>
              <a:t>Workplace based Assessment</a:t>
            </a:r>
          </a:p>
          <a:p>
            <a:pPr>
              <a:lnSpc>
                <a:spcPct val="120000"/>
              </a:lnSpc>
              <a:buClr>
                <a:srgbClr val="1C3F94"/>
              </a:buClr>
              <a:defRPr/>
            </a:pPr>
            <a:r>
              <a:rPr lang="en-US" altLang="en-US" sz="2200" dirty="0" err="1">
                <a:solidFill>
                  <a:srgbClr val="404040"/>
                </a:solidFill>
                <a:ea typeface="ＭＳ Ｐゴシック" charset="-128"/>
              </a:rPr>
              <a:t>eLog</a:t>
            </a:r>
            <a:endParaRPr lang="en-US" altLang="en-US" sz="2200" dirty="0">
              <a:solidFill>
                <a:srgbClr val="404040"/>
              </a:solidFill>
              <a:ea typeface="ＭＳ Ｐゴシック" charset="-128"/>
            </a:endParaRPr>
          </a:p>
          <a:p>
            <a:pPr marL="0" indent="0">
              <a:lnSpc>
                <a:spcPct val="120000"/>
              </a:lnSpc>
              <a:buClr>
                <a:srgbClr val="1C3F94"/>
              </a:buClr>
              <a:buFont typeface="Arial" panose="020B0604020202020204" pitchFamily="34" charset="0"/>
              <a:buNone/>
              <a:defRPr/>
            </a:pPr>
            <a:endParaRPr lang="en-US" altLang="en-US" sz="2200" b="1" dirty="0">
              <a:solidFill>
                <a:srgbClr val="404040"/>
              </a:solidFill>
              <a:ea typeface="ＭＳ Ｐゴシック" charset="-128"/>
            </a:endParaRPr>
          </a:p>
          <a:p>
            <a:pPr marL="0" indent="0">
              <a:buFont typeface="Arial" panose="020B0604020202020204" pitchFamily="34" charset="0"/>
              <a:buNone/>
              <a:defRPr/>
            </a:pPr>
            <a:r>
              <a:rPr lang="en-AU" altLang="en-US" sz="2200" b="1" dirty="0">
                <a:solidFill>
                  <a:srgbClr val="1C3F94"/>
                </a:solidFill>
                <a:ea typeface="ＭＳ Ｐゴシック" charset="-128"/>
                <a:sym typeface="Wingdings" charset="2"/>
              </a:rPr>
              <a:t>6 monthly reviews with Director of Training</a:t>
            </a:r>
          </a:p>
          <a:p>
            <a:pPr>
              <a:lnSpc>
                <a:spcPct val="120000"/>
              </a:lnSpc>
              <a:buClr>
                <a:srgbClr val="1C3F94"/>
              </a:buClr>
              <a:defRPr/>
            </a:pPr>
            <a:r>
              <a:rPr lang="en-US" altLang="en-US" sz="2200" dirty="0">
                <a:solidFill>
                  <a:srgbClr val="404040"/>
                </a:solidFill>
                <a:ea typeface="ＭＳ Ｐゴシック" charset="-128"/>
              </a:rPr>
              <a:t>Discuss 3 monthly reviews</a:t>
            </a:r>
          </a:p>
          <a:p>
            <a:pPr>
              <a:lnSpc>
                <a:spcPct val="120000"/>
              </a:lnSpc>
              <a:buClr>
                <a:srgbClr val="1C3F94"/>
              </a:buClr>
              <a:defRPr/>
            </a:pPr>
            <a:r>
              <a:rPr lang="en-US" altLang="en-US" sz="2200" dirty="0">
                <a:solidFill>
                  <a:srgbClr val="404040"/>
                </a:solidFill>
                <a:ea typeface="ＭＳ Ｐゴシック" charset="-128"/>
              </a:rPr>
              <a:t>Consider progress with requirements for stage of training</a:t>
            </a:r>
          </a:p>
          <a:p>
            <a:pPr>
              <a:lnSpc>
                <a:spcPct val="120000"/>
              </a:lnSpc>
              <a:buClr>
                <a:srgbClr val="1C3F94"/>
              </a:buClr>
              <a:defRPr/>
            </a:pPr>
            <a:r>
              <a:rPr lang="en-US" altLang="en-US" sz="2200" dirty="0">
                <a:solidFill>
                  <a:srgbClr val="404040"/>
                </a:solidFill>
                <a:ea typeface="ＭＳ Ｐゴシック" charset="-128"/>
              </a:rPr>
              <a:t>Orthopaedic Module completion</a:t>
            </a:r>
          </a:p>
          <a:p>
            <a:pPr>
              <a:lnSpc>
                <a:spcPct val="120000"/>
              </a:lnSpc>
              <a:buClr>
                <a:srgbClr val="1C3F94"/>
              </a:buClr>
              <a:defRPr/>
            </a:pPr>
            <a:r>
              <a:rPr lang="en-US" altLang="en-US" sz="2200" dirty="0">
                <a:solidFill>
                  <a:srgbClr val="404040"/>
                </a:solidFill>
                <a:ea typeface="ＭＳ Ｐゴシック" charset="-128"/>
              </a:rPr>
              <a:t>On track with expectations of stage? </a:t>
            </a:r>
          </a:p>
          <a:p>
            <a:pPr marL="0" indent="0">
              <a:lnSpc>
                <a:spcPct val="120000"/>
              </a:lnSpc>
              <a:buClr>
                <a:srgbClr val="1C3F94"/>
              </a:buClr>
              <a:buFont typeface="Arial" panose="020B0604020202020204" pitchFamily="34" charset="0"/>
              <a:buNone/>
              <a:defRPr/>
            </a:pPr>
            <a:endParaRPr lang="en-US" altLang="en-US" sz="2200" dirty="0">
              <a:solidFill>
                <a:srgbClr val="404040"/>
              </a:solidFill>
              <a:ea typeface="ＭＳ Ｐゴシック" charset="-128"/>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2674" name="Title 1">
            <a:extLst>
              <a:ext uri="{FF2B5EF4-FFF2-40B4-BE49-F238E27FC236}">
                <a16:creationId xmlns:a16="http://schemas.microsoft.com/office/drawing/2014/main" id="{7BD8085C-97B7-4D13-8EE0-00BF77ABCA58}"/>
              </a:ext>
            </a:extLst>
          </p:cNvPr>
          <p:cNvSpPr>
            <a:spLocks noGrp="1"/>
          </p:cNvSpPr>
          <p:nvPr>
            <p:ph type="title"/>
          </p:nvPr>
        </p:nvSpPr>
        <p:spPr>
          <a:xfrm>
            <a:off x="1981200" y="100013"/>
            <a:ext cx="8229600" cy="1143000"/>
          </a:xfrm>
        </p:spPr>
        <p:txBody>
          <a:bodyPr/>
          <a:lstStyle/>
          <a:p>
            <a:r>
              <a:rPr lang="en-US" altLang="en-US" sz="4000">
                <a:solidFill>
                  <a:srgbClr val="253D9B"/>
                </a:solidFill>
              </a:rPr>
              <a:t>Revised Research Requirements</a:t>
            </a:r>
          </a:p>
        </p:txBody>
      </p:sp>
      <p:sp>
        <p:nvSpPr>
          <p:cNvPr id="60418" name="Content Placeholder 2">
            <a:extLst>
              <a:ext uri="{FF2B5EF4-FFF2-40B4-BE49-F238E27FC236}">
                <a16:creationId xmlns:a16="http://schemas.microsoft.com/office/drawing/2014/main" id="{DF38B0DE-F40B-4156-8120-C33FBC9A824E}"/>
              </a:ext>
            </a:extLst>
          </p:cNvPr>
          <p:cNvSpPr>
            <a:spLocks noGrp="1"/>
          </p:cNvSpPr>
          <p:nvPr>
            <p:ph idx="1"/>
          </p:nvPr>
        </p:nvSpPr>
        <p:spPr>
          <a:xfrm>
            <a:off x="1981200" y="1200150"/>
            <a:ext cx="8229600" cy="4672013"/>
          </a:xfrm>
        </p:spPr>
        <p:txBody>
          <a:bodyPr>
            <a:normAutofit/>
          </a:bodyPr>
          <a:lstStyle/>
          <a:p>
            <a:pPr marL="0" indent="0">
              <a:lnSpc>
                <a:spcPct val="120000"/>
              </a:lnSpc>
              <a:buClr>
                <a:srgbClr val="1C3F94"/>
              </a:buClr>
              <a:buFont typeface="Arial" panose="020B0604020202020204" pitchFamily="34" charset="0"/>
              <a:buNone/>
              <a:defRPr/>
            </a:pPr>
            <a:r>
              <a:rPr lang="en-US" altLang="en-US" sz="2400" dirty="0">
                <a:solidFill>
                  <a:srgbClr val="1C3F94"/>
                </a:solidFill>
                <a:ea typeface="ＭＳ Ｐゴシック" charset="-128"/>
              </a:rPr>
              <a:t>Key features</a:t>
            </a:r>
          </a:p>
          <a:p>
            <a:pPr>
              <a:lnSpc>
                <a:spcPct val="120000"/>
              </a:lnSpc>
              <a:buClr>
                <a:srgbClr val="1C3F94"/>
              </a:buClr>
              <a:defRPr/>
            </a:pPr>
            <a:r>
              <a:rPr lang="en-US" altLang="en-US" sz="2400" dirty="0">
                <a:solidFill>
                  <a:srgbClr val="B32C16"/>
                </a:solidFill>
                <a:ea typeface="ＭＳ Ｐゴシック" charset="-128"/>
              </a:rPr>
              <a:t>Choice</a:t>
            </a:r>
            <a:r>
              <a:rPr lang="en-US" altLang="en-US" sz="2400" dirty="0">
                <a:solidFill>
                  <a:srgbClr val="404040"/>
                </a:solidFill>
                <a:ea typeface="ＭＳ Ｐゴシック" charset="-128"/>
              </a:rPr>
              <a:t> of three pathways</a:t>
            </a:r>
          </a:p>
          <a:p>
            <a:pPr lvl="1">
              <a:lnSpc>
                <a:spcPct val="120000"/>
              </a:lnSpc>
              <a:buClr>
                <a:srgbClr val="1C3F94"/>
              </a:buClr>
              <a:defRPr/>
            </a:pPr>
            <a:r>
              <a:rPr lang="en-US" altLang="en-US" sz="2400" dirty="0">
                <a:solidFill>
                  <a:srgbClr val="404040"/>
                </a:solidFill>
                <a:ea typeface="ＭＳ Ｐゴシック" charset="-128"/>
              </a:rPr>
              <a:t>Project pathway</a:t>
            </a:r>
          </a:p>
          <a:p>
            <a:pPr lvl="1">
              <a:lnSpc>
                <a:spcPct val="120000"/>
              </a:lnSpc>
              <a:buClr>
                <a:srgbClr val="1C3F94"/>
              </a:buClr>
              <a:defRPr/>
            </a:pPr>
            <a:r>
              <a:rPr lang="en-US" altLang="en-US" sz="2400" dirty="0">
                <a:solidFill>
                  <a:srgbClr val="404040"/>
                </a:solidFill>
                <a:ea typeface="ＭＳ Ｐゴシック" charset="-128"/>
              </a:rPr>
              <a:t>Coursework pathway</a:t>
            </a:r>
          </a:p>
          <a:p>
            <a:pPr lvl="1">
              <a:lnSpc>
                <a:spcPct val="120000"/>
              </a:lnSpc>
              <a:buClr>
                <a:srgbClr val="1C3F94"/>
              </a:buClr>
              <a:defRPr/>
            </a:pPr>
            <a:r>
              <a:rPr lang="en-US" altLang="en-US" sz="2400" dirty="0">
                <a:solidFill>
                  <a:srgbClr val="404040"/>
                </a:solidFill>
                <a:ea typeface="ＭＳ Ｐゴシック" charset="-128"/>
              </a:rPr>
              <a:t>PhD pathway</a:t>
            </a:r>
          </a:p>
          <a:p>
            <a:pPr>
              <a:lnSpc>
                <a:spcPct val="120000"/>
              </a:lnSpc>
              <a:buClr>
                <a:srgbClr val="1C3F94"/>
              </a:buClr>
              <a:defRPr/>
            </a:pPr>
            <a:r>
              <a:rPr lang="en-US" altLang="en-US" sz="2400" dirty="0">
                <a:solidFill>
                  <a:srgbClr val="B32C16"/>
                </a:solidFill>
                <a:ea typeface="ＭＳ Ｐゴシック" charset="-128"/>
              </a:rPr>
              <a:t>Collaboration</a:t>
            </a:r>
            <a:r>
              <a:rPr lang="en-US" altLang="en-US" sz="2400" dirty="0">
                <a:solidFill>
                  <a:srgbClr val="404040"/>
                </a:solidFill>
                <a:ea typeface="ＭＳ Ｐゴシック" charset="-128"/>
              </a:rPr>
              <a:t> on research completed for project pathway</a:t>
            </a:r>
          </a:p>
          <a:p>
            <a:pPr>
              <a:lnSpc>
                <a:spcPct val="120000"/>
              </a:lnSpc>
              <a:buClr>
                <a:srgbClr val="1C3F94"/>
              </a:buClr>
              <a:defRPr/>
            </a:pPr>
            <a:r>
              <a:rPr lang="en-US" altLang="en-US" sz="2400" dirty="0">
                <a:solidFill>
                  <a:srgbClr val="B32C16"/>
                </a:solidFill>
                <a:ea typeface="ＭＳ Ｐゴシック" charset="-128"/>
              </a:rPr>
              <a:t>Support </a:t>
            </a:r>
            <a:r>
              <a:rPr lang="en-US" altLang="en-US" sz="2400" dirty="0">
                <a:solidFill>
                  <a:srgbClr val="404040"/>
                </a:solidFill>
                <a:ea typeface="ＭＳ Ｐゴシック" charset="-128"/>
              </a:rPr>
              <a:t>for trainee interested in becoming a surgeon scientist</a:t>
            </a:r>
          </a:p>
          <a:p>
            <a:pPr>
              <a:lnSpc>
                <a:spcPct val="120000"/>
              </a:lnSpc>
              <a:buClr>
                <a:srgbClr val="1C3F94"/>
              </a:buClr>
              <a:defRPr/>
            </a:pPr>
            <a:r>
              <a:rPr lang="en-US" altLang="en-US" sz="2400" dirty="0">
                <a:solidFill>
                  <a:srgbClr val="B32C16"/>
                </a:solidFill>
                <a:ea typeface="ＭＳ Ｐゴシック" charset="-128"/>
              </a:rPr>
              <a:t>Recognition</a:t>
            </a:r>
            <a:r>
              <a:rPr lang="en-US" altLang="en-US" sz="2400" dirty="0">
                <a:solidFill>
                  <a:srgbClr val="404040"/>
                </a:solidFill>
                <a:ea typeface="ＭＳ Ｐゴシック" charset="-128"/>
              </a:rPr>
              <a:t> of prior learning and completed research</a:t>
            </a:r>
          </a:p>
          <a:p>
            <a:pPr>
              <a:lnSpc>
                <a:spcPct val="120000"/>
              </a:lnSpc>
              <a:buClr>
                <a:srgbClr val="1C3F94"/>
              </a:buClr>
              <a:defRPr/>
            </a:pPr>
            <a:r>
              <a:rPr lang="en-US" altLang="en-US" sz="2400" dirty="0">
                <a:solidFill>
                  <a:srgbClr val="404040"/>
                </a:solidFill>
                <a:ea typeface="ＭＳ Ｐゴシック" charset="-128"/>
              </a:rPr>
              <a:t>Completion </a:t>
            </a:r>
            <a:r>
              <a:rPr lang="en-US" altLang="en-US" sz="2400" dirty="0">
                <a:solidFill>
                  <a:srgbClr val="B32C16"/>
                </a:solidFill>
                <a:ea typeface="ＭＳ Ｐゴシック" charset="-128"/>
              </a:rPr>
              <a:t>after the Fellowship Examination</a:t>
            </a:r>
          </a:p>
          <a:p>
            <a:pPr marL="0" indent="0">
              <a:lnSpc>
                <a:spcPct val="120000"/>
              </a:lnSpc>
              <a:buClr>
                <a:srgbClr val="1C3F94"/>
              </a:buClr>
              <a:defRPr/>
            </a:pPr>
            <a:endParaRPr lang="en-US" altLang="en-US" sz="2200" dirty="0">
              <a:solidFill>
                <a:srgbClr val="7F7F7F"/>
              </a:solidFill>
              <a:ea typeface="ＭＳ Ｐゴシック" charset="-128"/>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4962" name="Title 1">
            <a:extLst>
              <a:ext uri="{FF2B5EF4-FFF2-40B4-BE49-F238E27FC236}">
                <a16:creationId xmlns:a16="http://schemas.microsoft.com/office/drawing/2014/main" id="{F0ED4C03-9441-4596-AAAF-2D265B46B2C7}"/>
              </a:ext>
            </a:extLst>
          </p:cNvPr>
          <p:cNvSpPr>
            <a:spLocks noGrp="1"/>
          </p:cNvSpPr>
          <p:nvPr>
            <p:ph type="title"/>
          </p:nvPr>
        </p:nvSpPr>
        <p:spPr>
          <a:xfrm>
            <a:off x="1112363" y="114300"/>
            <a:ext cx="9098437" cy="1143000"/>
          </a:xfrm>
        </p:spPr>
        <p:txBody>
          <a:bodyPr/>
          <a:lstStyle/>
          <a:p>
            <a:pPr algn="l" eaLnBrk="1" hangingPunct="1"/>
            <a:r>
              <a:rPr lang="en-US" altLang="en-US" sz="4000" dirty="0">
                <a:solidFill>
                  <a:srgbClr val="253D9B"/>
                </a:solidFill>
              </a:rPr>
              <a:t>			Building Capability</a:t>
            </a:r>
          </a:p>
        </p:txBody>
      </p:sp>
      <p:sp>
        <p:nvSpPr>
          <p:cNvPr id="5" name="Content Placeholder 2">
            <a:extLst>
              <a:ext uri="{FF2B5EF4-FFF2-40B4-BE49-F238E27FC236}">
                <a16:creationId xmlns:a16="http://schemas.microsoft.com/office/drawing/2014/main" id="{6F98FE35-D9BA-46B8-B237-92620AE4127B}"/>
              </a:ext>
            </a:extLst>
          </p:cNvPr>
          <p:cNvSpPr txBox="1">
            <a:spLocks/>
          </p:cNvSpPr>
          <p:nvPr/>
        </p:nvSpPr>
        <p:spPr bwMode="auto">
          <a:xfrm>
            <a:off x="1981200" y="1225550"/>
            <a:ext cx="86868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bg1">
                    <a:lumMod val="50000"/>
                  </a:schemeClr>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rgbClr val="1C3F94"/>
              </a:buClr>
              <a:buFont typeface="Arial" charset="0"/>
              <a:buNone/>
              <a:defRPr/>
            </a:pPr>
            <a:r>
              <a:rPr lang="en-US" sz="2400" dirty="0">
                <a:solidFill>
                  <a:srgbClr val="1C3F94"/>
                </a:solidFill>
              </a:rPr>
              <a:t>AOA 21 Workshops </a:t>
            </a:r>
            <a:r>
              <a:rPr lang="mr-IN" sz="2400" dirty="0">
                <a:solidFill>
                  <a:srgbClr val="1C3F94"/>
                </a:solidFill>
              </a:rPr>
              <a:t>–</a:t>
            </a:r>
            <a:r>
              <a:rPr lang="en-US" sz="2400" dirty="0">
                <a:solidFill>
                  <a:srgbClr val="1C3F94"/>
                </a:solidFill>
              </a:rPr>
              <a:t> each 2hrs duration</a:t>
            </a:r>
          </a:p>
          <a:p>
            <a:pPr eaLnBrk="1" hangingPunct="1">
              <a:buClr>
                <a:srgbClr val="1C3F94"/>
              </a:buClr>
              <a:defRPr/>
            </a:pPr>
            <a:r>
              <a:rPr lang="en-US" sz="2400" i="1" dirty="0">
                <a:solidFill>
                  <a:schemeClr val="tx1">
                    <a:lumMod val="75000"/>
                    <a:lumOff val="25000"/>
                  </a:schemeClr>
                </a:solidFill>
              </a:rPr>
              <a:t>AOA 21 Overview</a:t>
            </a:r>
          </a:p>
          <a:p>
            <a:pPr eaLnBrk="1" hangingPunct="1">
              <a:buClr>
                <a:srgbClr val="1C3F94"/>
              </a:buClr>
              <a:defRPr/>
            </a:pPr>
            <a:r>
              <a:rPr lang="en-US" sz="2400" i="1" dirty="0">
                <a:solidFill>
                  <a:schemeClr val="tx1">
                    <a:lumMod val="75000"/>
                    <a:lumOff val="25000"/>
                  </a:schemeClr>
                </a:solidFill>
              </a:rPr>
              <a:t>Trainee Rotations – A Planned Approach*</a:t>
            </a:r>
          </a:p>
          <a:p>
            <a:pPr eaLnBrk="1" hangingPunct="1">
              <a:buClr>
                <a:srgbClr val="1C3F94"/>
              </a:buClr>
              <a:defRPr/>
            </a:pPr>
            <a:r>
              <a:rPr lang="en-US" sz="2400" i="1" dirty="0">
                <a:solidFill>
                  <a:schemeClr val="tx1">
                    <a:lumMod val="75000"/>
                    <a:lumOff val="25000"/>
                  </a:schemeClr>
                </a:solidFill>
              </a:rPr>
              <a:t>Workplace Based Assessment*</a:t>
            </a:r>
          </a:p>
          <a:p>
            <a:pPr eaLnBrk="1" hangingPunct="1">
              <a:buClr>
                <a:srgbClr val="1C3F94"/>
              </a:buClr>
              <a:defRPr/>
            </a:pPr>
            <a:r>
              <a:rPr lang="en-US" sz="2400" i="1" dirty="0">
                <a:solidFill>
                  <a:schemeClr val="tx1">
                    <a:lumMod val="75000"/>
                    <a:lumOff val="25000"/>
                  </a:schemeClr>
                </a:solidFill>
              </a:rPr>
              <a:t>Effective Feedback*</a:t>
            </a:r>
          </a:p>
          <a:p>
            <a:pPr eaLnBrk="1" hangingPunct="1">
              <a:buClr>
                <a:srgbClr val="1C3F94"/>
              </a:buClr>
              <a:defRPr/>
            </a:pPr>
            <a:r>
              <a:rPr lang="en-US" sz="2400" i="1" dirty="0">
                <a:solidFill>
                  <a:schemeClr val="tx1">
                    <a:lumMod val="75000"/>
                    <a:lumOff val="25000"/>
                  </a:schemeClr>
                </a:solidFill>
              </a:rPr>
              <a:t>Helping Underperforming Trainees*   </a:t>
            </a:r>
          </a:p>
          <a:p>
            <a:pPr eaLnBrk="1" hangingPunct="1">
              <a:buClr>
                <a:srgbClr val="1C3F94"/>
              </a:buClr>
              <a:defRPr/>
            </a:pPr>
            <a:r>
              <a:rPr lang="en-US" sz="2400" i="1" dirty="0">
                <a:solidFill>
                  <a:schemeClr val="tx1">
                    <a:lumMod val="75000"/>
                    <a:lumOff val="25000"/>
                  </a:schemeClr>
                </a:solidFill>
              </a:rPr>
              <a:t>Teaching in the Clinical Setting</a:t>
            </a:r>
          </a:p>
          <a:p>
            <a:pPr marL="0" indent="0" eaLnBrk="1" hangingPunct="1">
              <a:spcBef>
                <a:spcPts val="0"/>
              </a:spcBef>
              <a:buClr>
                <a:srgbClr val="1C3F94"/>
              </a:buClr>
              <a:buFont typeface="Arial" charset="0"/>
              <a:buNone/>
              <a:defRPr/>
            </a:pPr>
            <a:endParaRPr lang="en-US" sz="1000" b="1" dirty="0">
              <a:solidFill>
                <a:srgbClr val="1C3F94"/>
              </a:solidFill>
            </a:endParaRPr>
          </a:p>
          <a:p>
            <a:pPr marL="0" indent="0" eaLnBrk="1" hangingPunct="1">
              <a:spcBef>
                <a:spcPts val="0"/>
              </a:spcBef>
              <a:buClr>
                <a:srgbClr val="1C3F94"/>
              </a:buClr>
              <a:buFont typeface="Arial" charset="0"/>
              <a:buNone/>
              <a:defRPr/>
            </a:pPr>
            <a:endParaRPr lang="en-US" sz="2400" dirty="0">
              <a:solidFill>
                <a:srgbClr val="1C3F94"/>
              </a:solidFill>
            </a:endParaRPr>
          </a:p>
          <a:p>
            <a:pPr marL="0" indent="0" eaLnBrk="1" hangingPunct="1">
              <a:spcBef>
                <a:spcPts val="0"/>
              </a:spcBef>
              <a:buClr>
                <a:srgbClr val="1C3F94"/>
              </a:buClr>
              <a:buFont typeface="Arial" charset="0"/>
              <a:buNone/>
              <a:defRPr/>
            </a:pPr>
            <a:r>
              <a:rPr lang="en-US" sz="2400" dirty="0">
                <a:solidFill>
                  <a:srgbClr val="1C3F94"/>
                </a:solidFill>
              </a:rPr>
              <a:t>Regional Leads trained to deliver workshops</a:t>
            </a:r>
          </a:p>
          <a:p>
            <a:pPr marL="0" indent="0" eaLnBrk="1" hangingPunct="1">
              <a:spcBef>
                <a:spcPts val="0"/>
              </a:spcBef>
              <a:buClr>
                <a:srgbClr val="1C3F94"/>
              </a:buClr>
              <a:buFont typeface="Arial" charset="0"/>
              <a:buNone/>
              <a:defRPr/>
            </a:pPr>
            <a:endParaRPr lang="en-US" sz="1000" dirty="0">
              <a:solidFill>
                <a:srgbClr val="1C3F94"/>
              </a:solidFill>
            </a:endParaRPr>
          </a:p>
          <a:p>
            <a:pPr marL="0" indent="0" eaLnBrk="1" hangingPunct="1">
              <a:spcBef>
                <a:spcPts val="0"/>
              </a:spcBef>
              <a:buClr>
                <a:srgbClr val="1C3F94"/>
              </a:buClr>
              <a:buFont typeface="Arial" charset="0"/>
              <a:buNone/>
              <a:defRPr/>
            </a:pPr>
            <a:r>
              <a:rPr lang="en-US" sz="2400" dirty="0">
                <a:solidFill>
                  <a:schemeClr val="tx1">
                    <a:lumMod val="75000"/>
                    <a:lumOff val="25000"/>
                  </a:schemeClr>
                </a:solidFill>
              </a:rPr>
              <a:t>5 CPD points per workshop.</a:t>
            </a:r>
            <a:endParaRPr lang="en-US" sz="2400" i="1" dirty="0">
              <a:solidFill>
                <a:srgbClr val="000000"/>
              </a:solidFill>
            </a:endParaRPr>
          </a:p>
          <a:p>
            <a:pPr marL="0" indent="0" algn="r" eaLnBrk="1" hangingPunct="1">
              <a:buClr>
                <a:srgbClr val="1C3F94"/>
              </a:buClr>
              <a:buFont typeface="Arial" charset="0"/>
              <a:buNone/>
              <a:defRPr/>
            </a:pPr>
            <a:r>
              <a:rPr lang="en-US" sz="1800" b="1" dirty="0">
                <a:solidFill>
                  <a:schemeClr val="tx1">
                    <a:lumMod val="75000"/>
                    <a:lumOff val="25000"/>
                  </a:schemeClr>
                </a:solidFill>
              </a:rPr>
              <a:t>* Exemption from the RACS Foundation course.</a:t>
            </a:r>
            <a:endParaRPr lang="en-US" sz="1800" dirty="0">
              <a:solidFill>
                <a:schemeClr val="tx1">
                  <a:lumMod val="75000"/>
                  <a:lumOff val="25000"/>
                </a:schemeClr>
              </a:solidFill>
            </a:endParaRPr>
          </a:p>
          <a:p>
            <a:pPr marL="0" indent="0" eaLnBrk="1" hangingPunct="1">
              <a:buClr>
                <a:srgbClr val="1C3F94"/>
              </a:buClr>
              <a:buFont typeface="Arial" charset="0"/>
              <a:buNone/>
              <a:defRPr/>
            </a:pPr>
            <a:endParaRPr lang="en-US" sz="2200" i="1" dirty="0">
              <a:solidFill>
                <a:srgbClr val="000000"/>
              </a:solidFill>
            </a:endParaRPr>
          </a:p>
          <a:p>
            <a:pPr marL="0" indent="0" eaLnBrk="1" hangingPunct="1">
              <a:buClr>
                <a:srgbClr val="1C3F94"/>
              </a:buClr>
              <a:buFont typeface="Arial" charset="0"/>
              <a:buNone/>
              <a:defRPr/>
            </a:pPr>
            <a:endParaRPr lang="en-US" sz="2200" i="1" dirty="0">
              <a:solidFill>
                <a:srgbClr val="000000"/>
              </a:solidFill>
            </a:endParaRPr>
          </a:p>
          <a:p>
            <a:pPr marL="0" indent="0" eaLnBrk="1" hangingPunct="1">
              <a:buClr>
                <a:srgbClr val="1C3F94"/>
              </a:buClr>
              <a:buFont typeface="Arial" charset="0"/>
              <a:buNone/>
              <a:defRPr/>
            </a:pPr>
            <a:endParaRPr lang="en-US" sz="2200" i="1" dirty="0">
              <a:solidFill>
                <a:srgbClr val="000000"/>
              </a:solidFill>
            </a:endParaRPr>
          </a:p>
          <a:p>
            <a:pPr marL="0" indent="0" eaLnBrk="1" hangingPunct="1">
              <a:buClr>
                <a:srgbClr val="1C3F94"/>
              </a:buClr>
              <a:buFont typeface="Arial" charset="0"/>
              <a:buNone/>
              <a:defRPr/>
            </a:pPr>
            <a:endParaRPr lang="en-US" sz="2200" i="1" dirty="0">
              <a:solidFill>
                <a:srgbClr val="000000"/>
              </a:solidFill>
            </a:endParaRPr>
          </a:p>
          <a:p>
            <a:pPr marL="0" indent="0" eaLnBrk="1" hangingPunct="1">
              <a:buClr>
                <a:srgbClr val="1C3F94"/>
              </a:buClr>
              <a:buFont typeface="Arial" charset="0"/>
              <a:buNone/>
              <a:defRPr/>
            </a:pPr>
            <a:endParaRPr lang="en-US" sz="2200" i="1" dirty="0">
              <a:solidFill>
                <a:srgbClr val="000000"/>
              </a:solidFill>
            </a:endParaRPr>
          </a:p>
          <a:p>
            <a:pPr marL="0" indent="0" eaLnBrk="1" hangingPunct="1">
              <a:buClr>
                <a:srgbClr val="1C3F94"/>
              </a:buClr>
              <a:buFont typeface="Arial" charset="0"/>
              <a:buNone/>
              <a:defRPr/>
            </a:pPr>
            <a:endParaRPr lang="en-US" sz="2200" i="1" dirty="0">
              <a:solidFill>
                <a:srgbClr val="B32C16"/>
              </a:solidFill>
            </a:endParaRPr>
          </a:p>
          <a:p>
            <a:pPr marL="0" indent="0" eaLnBrk="1" hangingPunct="1">
              <a:buClr>
                <a:srgbClr val="1C3F94"/>
              </a:buClr>
              <a:buFont typeface="Arial" charset="0"/>
              <a:buNone/>
              <a:defRPr/>
            </a:pPr>
            <a:endParaRPr lang="en-US" sz="2400" dirty="0">
              <a:solidFill>
                <a:srgbClr val="1C3F94"/>
              </a:solidFill>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71A8D-C9CD-4775-8991-88EB04A63686}"/>
              </a:ext>
            </a:extLst>
          </p:cNvPr>
          <p:cNvSpPr>
            <a:spLocks noGrp="1"/>
          </p:cNvSpPr>
          <p:nvPr>
            <p:ph idx="4294967295"/>
          </p:nvPr>
        </p:nvSpPr>
        <p:spPr>
          <a:xfrm>
            <a:off x="5410200" y="1844675"/>
            <a:ext cx="6781800" cy="3705225"/>
          </a:xfrm>
        </p:spPr>
        <p:txBody>
          <a:bodyPr rtlCol="0">
            <a:normAutofit/>
          </a:bodyPr>
          <a:lstStyle/>
          <a:p>
            <a:pPr marL="0" indent="0" eaLnBrk="1" fontAlgn="auto" hangingPunct="1">
              <a:spcAft>
                <a:spcPts val="0"/>
              </a:spcAft>
              <a:buFont typeface="Arial"/>
              <a:buNone/>
              <a:defRPr/>
            </a:pPr>
            <a:r>
              <a:rPr lang="en-AU" sz="3600" dirty="0">
                <a:solidFill>
                  <a:srgbClr val="1C3F94"/>
                </a:solidFill>
                <a:latin typeface="+mj-lt"/>
                <a:ea typeface="+mn-ea"/>
                <a:cs typeface="+mn-cs"/>
              </a:rPr>
              <a:t>AOA 21 - Our Goal:</a:t>
            </a:r>
          </a:p>
          <a:p>
            <a:pPr eaLnBrk="1" fontAlgn="auto" hangingPunct="1">
              <a:spcAft>
                <a:spcPts val="0"/>
              </a:spcAft>
              <a:buFont typeface="Arial"/>
              <a:buChar char="•"/>
              <a:defRPr/>
            </a:pPr>
            <a:endParaRPr lang="en-AU" sz="2000" dirty="0">
              <a:solidFill>
                <a:srgbClr val="595959"/>
              </a:solidFill>
              <a:ea typeface="+mn-ea"/>
              <a:cs typeface="+mn-cs"/>
            </a:endParaRPr>
          </a:p>
          <a:p>
            <a:pPr marL="0" indent="0" eaLnBrk="1" fontAlgn="auto" hangingPunct="1">
              <a:spcAft>
                <a:spcPts val="0"/>
              </a:spcAft>
              <a:buFont typeface="Arial"/>
              <a:buNone/>
              <a:defRPr/>
            </a:pPr>
            <a:r>
              <a:rPr lang="en-AU" sz="2400" dirty="0">
                <a:ea typeface="+mn-ea"/>
                <a:cs typeface="+mn-cs"/>
              </a:rPr>
              <a:t>To pursue improved quality and patient care through the delivery of a </a:t>
            </a:r>
            <a:r>
              <a:rPr lang="en-AU" sz="2400" i="1" dirty="0">
                <a:ea typeface="+mn-ea"/>
                <a:cs typeface="+mn-cs"/>
              </a:rPr>
              <a:t>world recognised </a:t>
            </a:r>
            <a:r>
              <a:rPr lang="en-AU" sz="2400" dirty="0">
                <a:ea typeface="+mn-ea"/>
                <a:cs typeface="+mn-cs"/>
              </a:rPr>
              <a:t>orthopaedic surgical education and training program</a:t>
            </a:r>
          </a:p>
          <a:p>
            <a:pPr eaLnBrk="1" fontAlgn="auto" hangingPunct="1">
              <a:spcAft>
                <a:spcPts val="0"/>
              </a:spcAft>
              <a:buFont typeface="Arial"/>
              <a:buChar char="•"/>
              <a:defRPr/>
            </a:pPr>
            <a:endParaRPr lang="en-AU" sz="2400" b="1" dirty="0">
              <a:solidFill>
                <a:srgbClr val="B32C16"/>
              </a:solidFill>
              <a:ea typeface="+mn-ea"/>
              <a:cs typeface="+mn-cs"/>
            </a:endParaRPr>
          </a:p>
          <a:p>
            <a:pPr marL="0" indent="0" eaLnBrk="1" fontAlgn="auto" hangingPunct="1">
              <a:spcAft>
                <a:spcPts val="0"/>
              </a:spcAft>
              <a:buFont typeface="Arial"/>
              <a:buNone/>
              <a:defRPr/>
            </a:pPr>
            <a:r>
              <a:rPr lang="en-AU" sz="2400" b="1" dirty="0">
                <a:solidFill>
                  <a:srgbClr val="B32C16"/>
                </a:solidFill>
                <a:ea typeface="+mn-ea"/>
                <a:cs typeface="+mn-cs"/>
              </a:rPr>
              <a:t>We may be good, but we want to be GREAT!</a:t>
            </a:r>
            <a:endParaRPr lang="en-AU" sz="2400" dirty="0">
              <a:solidFill>
                <a:srgbClr val="B32C16"/>
              </a:solidFill>
              <a:ea typeface="+mn-ea"/>
              <a:cs typeface="+mn-cs"/>
            </a:endParaRPr>
          </a:p>
          <a:p>
            <a:pPr marL="0" indent="0" eaLnBrk="1" fontAlgn="auto" hangingPunct="1">
              <a:spcAft>
                <a:spcPts val="0"/>
              </a:spcAft>
              <a:buFont typeface="Arial"/>
              <a:buNone/>
              <a:defRPr/>
            </a:pPr>
            <a:endParaRPr lang="en-US" dirty="0">
              <a:ea typeface="+mn-ea"/>
              <a:cs typeface="+mn-cs"/>
            </a:endParaRPr>
          </a:p>
        </p:txBody>
      </p:sp>
      <p:pic>
        <p:nvPicPr>
          <p:cNvPr id="319491" name="Picture 4" descr="Attachment A_AOA21_PUBanner.pdf">
            <a:extLst>
              <a:ext uri="{FF2B5EF4-FFF2-40B4-BE49-F238E27FC236}">
                <a16:creationId xmlns:a16="http://schemas.microsoft.com/office/drawing/2014/main" id="{1511A404-29DC-467A-85DA-329A2E5A46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622300"/>
            <a:ext cx="30988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0514" name="Title 1">
            <a:extLst>
              <a:ext uri="{FF2B5EF4-FFF2-40B4-BE49-F238E27FC236}">
                <a16:creationId xmlns:a16="http://schemas.microsoft.com/office/drawing/2014/main" id="{6B800F69-CD8A-4C64-A3D7-B75D936E88BC}"/>
              </a:ext>
            </a:extLst>
          </p:cNvPr>
          <p:cNvSpPr>
            <a:spLocks noGrp="1"/>
          </p:cNvSpPr>
          <p:nvPr>
            <p:ph type="title" idx="4294967295"/>
          </p:nvPr>
        </p:nvSpPr>
        <p:spPr>
          <a:xfrm>
            <a:off x="2193925" y="274638"/>
            <a:ext cx="9998075" cy="1143000"/>
          </a:xfrm>
        </p:spPr>
        <p:txBody>
          <a:bodyPr>
            <a:normAutofit fontScale="90000"/>
          </a:bodyPr>
          <a:lstStyle/>
          <a:p>
            <a:pPr algn="ctr" eaLnBrk="1" hangingPunct="1"/>
            <a:br>
              <a:rPr lang="en-AU" altLang="en-US" sz="3600" dirty="0">
                <a:solidFill>
                  <a:srgbClr val="253D9B"/>
                </a:solidFill>
                <a:latin typeface="Futura Medium" charset="0"/>
              </a:rPr>
            </a:br>
            <a:r>
              <a:rPr lang="en-AU" altLang="en-US" sz="3600" dirty="0">
                <a:solidFill>
                  <a:srgbClr val="253D9B"/>
                </a:solidFill>
                <a:latin typeface="Futura Medium" charset="0"/>
              </a:rPr>
              <a:t>Survey and discernment</a:t>
            </a:r>
            <a:br>
              <a:rPr lang="en-AU" altLang="en-US" sz="3600" dirty="0">
                <a:solidFill>
                  <a:srgbClr val="253D9B"/>
                </a:solidFill>
                <a:latin typeface="Futura Medium" charset="0"/>
              </a:rPr>
            </a:br>
            <a:r>
              <a:rPr lang="en-AU" altLang="en-US" sz="3600" dirty="0">
                <a:solidFill>
                  <a:srgbClr val="253D9B"/>
                </a:solidFill>
                <a:latin typeface="Futura Medium" charset="0"/>
              </a:rPr>
              <a:t>-review of education and training program</a:t>
            </a:r>
            <a:br>
              <a:rPr lang="en-AU" altLang="en-US" sz="3600" dirty="0">
                <a:solidFill>
                  <a:srgbClr val="253D9B"/>
                </a:solidFill>
                <a:latin typeface="Futura Medium" charset="0"/>
              </a:rPr>
            </a:br>
            <a:endParaRPr lang="en-AU" altLang="en-US" sz="3600" dirty="0">
              <a:solidFill>
                <a:srgbClr val="253D9B"/>
              </a:solidFill>
              <a:latin typeface="Futura Medium" charset="0"/>
            </a:endParaRPr>
          </a:p>
        </p:txBody>
      </p:sp>
      <p:graphicFrame>
        <p:nvGraphicFramePr>
          <p:cNvPr id="4" name="Content Placeholder 3">
            <a:extLst>
              <a:ext uri="{FF2B5EF4-FFF2-40B4-BE49-F238E27FC236}">
                <a16:creationId xmlns:a16="http://schemas.microsoft.com/office/drawing/2014/main" id="{83A03155-4D4A-4C31-BA8D-E5BF0642DAE7}"/>
              </a:ext>
            </a:extLst>
          </p:cNvPr>
          <p:cNvGraphicFramePr>
            <a:graphicFrameLocks noGrp="1"/>
          </p:cNvGraphicFramePr>
          <p:nvPr>
            <p:ph sz="quarter" idx="4294967295"/>
            <p:extLst>
              <p:ext uri="{D42A27DB-BD31-4B8C-83A1-F6EECF244321}">
                <p14:modId xmlns:p14="http://schemas.microsoft.com/office/powerpoint/2010/main" val="3906447341"/>
              </p:ext>
            </p:extLst>
          </p:nvPr>
        </p:nvGraphicFramePr>
        <p:xfrm>
          <a:off x="1852613" y="2451100"/>
          <a:ext cx="10340027" cy="3090260"/>
        </p:xfrm>
        <a:graphic>
          <a:graphicData uri="http://schemas.openxmlformats.org/drawingml/2006/table">
            <a:tbl>
              <a:tblPr/>
              <a:tblGrid>
                <a:gridCol w="2585828">
                  <a:extLst>
                    <a:ext uri="{9D8B030D-6E8A-4147-A177-3AD203B41FA5}">
                      <a16:colId xmlns:a16="http://schemas.microsoft.com/office/drawing/2014/main" val="223832171"/>
                    </a:ext>
                  </a:extLst>
                </a:gridCol>
                <a:gridCol w="2584186">
                  <a:extLst>
                    <a:ext uri="{9D8B030D-6E8A-4147-A177-3AD203B41FA5}">
                      <a16:colId xmlns:a16="http://schemas.microsoft.com/office/drawing/2014/main" val="3062633474"/>
                    </a:ext>
                  </a:extLst>
                </a:gridCol>
                <a:gridCol w="2585827">
                  <a:extLst>
                    <a:ext uri="{9D8B030D-6E8A-4147-A177-3AD203B41FA5}">
                      <a16:colId xmlns:a16="http://schemas.microsoft.com/office/drawing/2014/main" val="1504729959"/>
                    </a:ext>
                  </a:extLst>
                </a:gridCol>
                <a:gridCol w="2584186">
                  <a:extLst>
                    <a:ext uri="{9D8B030D-6E8A-4147-A177-3AD203B41FA5}">
                      <a16:colId xmlns:a16="http://schemas.microsoft.com/office/drawing/2014/main" val="597122892"/>
                    </a:ext>
                  </a:extLst>
                </a:gridCol>
              </a:tblGrid>
              <a:tr h="72553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Phase 1: </a:t>
                      </a:r>
                    </a:p>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As Is</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3F9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Phase II:</a:t>
                      </a:r>
                    </a:p>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Leading Practices</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3F9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Phase III:</a:t>
                      </a:r>
                    </a:p>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To Be</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3F9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Phase IV:</a:t>
                      </a:r>
                    </a:p>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Roadmap</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3F94"/>
                    </a:solidFill>
                  </a:tcPr>
                </a:tc>
                <a:extLst>
                  <a:ext uri="{0D108BD9-81ED-4DB2-BD59-A6C34878D82A}">
                    <a16:rowId xmlns:a16="http://schemas.microsoft.com/office/drawing/2014/main" val="1352162846"/>
                  </a:ext>
                </a:extLst>
              </a:tr>
              <a:tr h="93502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September 2012 – February 2013</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March 2013</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April – August 2013</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September 2013 – February 2014</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227775996"/>
                  </a:ext>
                </a:extLst>
              </a:tr>
              <a:tr h="11812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Report #1 to Board</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List of Leading Practices in Training</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Report #2 to Board &amp; Training Leaders</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AU"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Report #3: Implementation Roadmap</a:t>
                      </a:r>
                    </a:p>
                  </a:txBody>
                  <a:tcPr marL="121907" marR="121907"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535519459"/>
                  </a:ext>
                </a:extLst>
              </a:tr>
            </a:tbl>
          </a:graphicData>
        </a:graphic>
      </p:graphicFrame>
    </p:spTree>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7922" name="Title 1">
            <a:extLst>
              <a:ext uri="{FF2B5EF4-FFF2-40B4-BE49-F238E27FC236}">
                <a16:creationId xmlns:a16="http://schemas.microsoft.com/office/drawing/2014/main" id="{266E3A96-81CE-4EBE-8EBC-36CF4F8BBC19}"/>
              </a:ext>
            </a:extLst>
          </p:cNvPr>
          <p:cNvSpPr>
            <a:spLocks noGrp="1"/>
          </p:cNvSpPr>
          <p:nvPr>
            <p:ph type="title" idx="4294967295"/>
          </p:nvPr>
        </p:nvSpPr>
        <p:spPr>
          <a:xfrm>
            <a:off x="0" y="274638"/>
            <a:ext cx="10972800" cy="1143000"/>
          </a:xfrm>
        </p:spPr>
        <p:txBody>
          <a:bodyPr/>
          <a:lstStyle/>
          <a:p>
            <a:pPr algn="ctr" eaLnBrk="1" hangingPunct="1"/>
            <a:r>
              <a:rPr lang="en-US" altLang="en-US" sz="4000" dirty="0">
                <a:solidFill>
                  <a:srgbClr val="253D9B"/>
                </a:solidFill>
                <a:latin typeface="Arial" panose="020B0604020202020204" pitchFamily="34" charset="0"/>
                <a:cs typeface="Arial" panose="020B0604020202020204" pitchFamily="34" charset="0"/>
              </a:rPr>
              <a:t>The AOA 21 Project</a:t>
            </a:r>
          </a:p>
        </p:txBody>
      </p:sp>
      <p:sp>
        <p:nvSpPr>
          <p:cNvPr id="4" name="Content Placeholder 2">
            <a:extLst>
              <a:ext uri="{FF2B5EF4-FFF2-40B4-BE49-F238E27FC236}">
                <a16:creationId xmlns:a16="http://schemas.microsoft.com/office/drawing/2014/main" id="{43E279DF-7B18-4169-9401-7F26577065DC}"/>
              </a:ext>
            </a:extLst>
          </p:cNvPr>
          <p:cNvSpPr>
            <a:spLocks noGrp="1"/>
          </p:cNvSpPr>
          <p:nvPr>
            <p:ph sz="quarter" idx="4294967295"/>
          </p:nvPr>
        </p:nvSpPr>
        <p:spPr>
          <a:xfrm>
            <a:off x="3211513" y="1585913"/>
            <a:ext cx="8980487" cy="4364037"/>
          </a:xfrm>
        </p:spPr>
        <p:txBody>
          <a:bodyPr rtlCol="0">
            <a:normAutofit fontScale="77500" lnSpcReduction="20000"/>
          </a:bodyPr>
          <a:lstStyle/>
          <a:p>
            <a:pPr marL="0" indent="0" eaLnBrk="1" fontAlgn="auto" hangingPunct="1">
              <a:lnSpc>
                <a:spcPct val="120000"/>
              </a:lnSpc>
              <a:spcAft>
                <a:spcPts val="0"/>
              </a:spcAft>
              <a:buFont typeface="Arial"/>
              <a:buNone/>
              <a:defRPr/>
            </a:pPr>
            <a:r>
              <a:rPr lang="en-AU" b="1" dirty="0">
                <a:solidFill>
                  <a:srgbClr val="253D9B"/>
                </a:solidFill>
                <a:latin typeface="Arial"/>
                <a:ea typeface="+mn-ea"/>
                <a:cs typeface="Arial"/>
              </a:rPr>
              <a:t>Stage One (2014-2017)</a:t>
            </a:r>
          </a:p>
          <a:p>
            <a:pPr eaLnBrk="1" fontAlgn="auto" hangingPunct="1">
              <a:lnSpc>
                <a:spcPct val="170000"/>
              </a:lnSpc>
              <a:spcAft>
                <a:spcPts val="0"/>
              </a:spcAft>
              <a:buClr>
                <a:srgbClr val="1C3F94"/>
              </a:buClr>
              <a:buFont typeface="Arial"/>
              <a:buChar char="•"/>
              <a:defRPr/>
            </a:pPr>
            <a:r>
              <a:rPr lang="en-AU" dirty="0">
                <a:solidFill>
                  <a:srgbClr val="B32C16"/>
                </a:solidFill>
                <a:latin typeface="Arial"/>
                <a:ea typeface="+mn-ea"/>
                <a:cs typeface="Arial"/>
              </a:rPr>
              <a:t>Curriculum</a:t>
            </a:r>
            <a:r>
              <a:rPr lang="en-AU" dirty="0">
                <a:latin typeface="Arial"/>
                <a:ea typeface="+mn-ea"/>
                <a:cs typeface="Arial"/>
              </a:rPr>
              <a:t> </a:t>
            </a:r>
            <a:r>
              <a:rPr lang="en-AU" dirty="0">
                <a:solidFill>
                  <a:srgbClr val="404040"/>
                </a:solidFill>
                <a:latin typeface="Arial"/>
                <a:ea typeface="+mn-ea"/>
                <a:cs typeface="Arial"/>
              </a:rPr>
              <a:t>development</a:t>
            </a:r>
          </a:p>
          <a:p>
            <a:pPr eaLnBrk="1" fontAlgn="auto" hangingPunct="1">
              <a:lnSpc>
                <a:spcPct val="140000"/>
              </a:lnSpc>
              <a:spcAft>
                <a:spcPts val="0"/>
              </a:spcAft>
              <a:buClr>
                <a:srgbClr val="1C3F94"/>
              </a:buClr>
              <a:buFont typeface="Arial"/>
              <a:buChar char="•"/>
              <a:defRPr/>
            </a:pPr>
            <a:r>
              <a:rPr lang="en-AU" dirty="0">
                <a:solidFill>
                  <a:srgbClr val="525355"/>
                </a:solidFill>
                <a:latin typeface="Arial"/>
                <a:ea typeface="+mn-ea"/>
                <a:cs typeface="Arial"/>
              </a:rPr>
              <a:t>An </a:t>
            </a:r>
            <a:r>
              <a:rPr lang="en-AU" dirty="0">
                <a:solidFill>
                  <a:srgbClr val="B32C16"/>
                </a:solidFill>
                <a:latin typeface="Arial"/>
                <a:ea typeface="+mn-ea"/>
                <a:cs typeface="Arial"/>
              </a:rPr>
              <a:t>assessment strategy, </a:t>
            </a:r>
            <a:r>
              <a:rPr lang="en-AU" dirty="0">
                <a:solidFill>
                  <a:srgbClr val="404040"/>
                </a:solidFill>
                <a:latin typeface="Arial"/>
                <a:ea typeface="+mn-ea"/>
                <a:cs typeface="Arial"/>
              </a:rPr>
              <a:t>including a phased introduction of workplace based assessment</a:t>
            </a:r>
          </a:p>
          <a:p>
            <a:pPr eaLnBrk="1" fontAlgn="auto" hangingPunct="1">
              <a:lnSpc>
                <a:spcPct val="140000"/>
              </a:lnSpc>
              <a:spcAft>
                <a:spcPts val="0"/>
              </a:spcAft>
              <a:buClr>
                <a:srgbClr val="1C3F94"/>
              </a:buClr>
              <a:buFont typeface="Arial"/>
              <a:buChar char="•"/>
              <a:defRPr/>
            </a:pPr>
            <a:r>
              <a:rPr lang="en-AU" dirty="0">
                <a:solidFill>
                  <a:srgbClr val="404040"/>
                </a:solidFill>
                <a:latin typeface="Arial"/>
                <a:ea typeface="+mn-ea"/>
                <a:cs typeface="Arial"/>
              </a:rPr>
              <a:t>Development of the</a:t>
            </a:r>
            <a:r>
              <a:rPr lang="en-AU" dirty="0">
                <a:solidFill>
                  <a:srgbClr val="525355"/>
                </a:solidFill>
                <a:latin typeface="Arial"/>
                <a:ea typeface="+mn-ea"/>
                <a:cs typeface="Arial"/>
              </a:rPr>
              <a:t> </a:t>
            </a:r>
            <a:r>
              <a:rPr lang="en-AU" dirty="0">
                <a:solidFill>
                  <a:srgbClr val="B32C16"/>
                </a:solidFill>
                <a:latin typeface="Arial"/>
                <a:ea typeface="+mn-ea"/>
                <a:cs typeface="Arial"/>
              </a:rPr>
              <a:t>e-Learning </a:t>
            </a:r>
            <a:r>
              <a:rPr lang="en-AU" dirty="0">
                <a:solidFill>
                  <a:srgbClr val="404040"/>
                </a:solidFill>
                <a:latin typeface="Arial"/>
                <a:ea typeface="+mn-ea"/>
                <a:cs typeface="Arial"/>
              </a:rPr>
              <a:t>platform</a:t>
            </a:r>
          </a:p>
          <a:p>
            <a:pPr eaLnBrk="1" fontAlgn="auto" hangingPunct="1">
              <a:lnSpc>
                <a:spcPct val="140000"/>
              </a:lnSpc>
              <a:spcAft>
                <a:spcPts val="0"/>
              </a:spcAft>
              <a:buClr>
                <a:srgbClr val="1C3F94"/>
              </a:buClr>
              <a:buFont typeface="Arial"/>
              <a:buChar char="•"/>
              <a:defRPr/>
            </a:pPr>
            <a:r>
              <a:rPr lang="en-AU" dirty="0">
                <a:solidFill>
                  <a:srgbClr val="404040"/>
                </a:solidFill>
                <a:latin typeface="Arial"/>
                <a:ea typeface="+mn-ea"/>
                <a:cs typeface="Arial"/>
              </a:rPr>
              <a:t>Alignment of </a:t>
            </a:r>
            <a:r>
              <a:rPr lang="en-AU" dirty="0">
                <a:solidFill>
                  <a:srgbClr val="B32C16"/>
                </a:solidFill>
                <a:latin typeface="Arial"/>
                <a:ea typeface="+mn-ea"/>
                <a:cs typeface="Arial"/>
              </a:rPr>
              <a:t>Bone School </a:t>
            </a:r>
            <a:r>
              <a:rPr lang="en-AU" dirty="0">
                <a:solidFill>
                  <a:srgbClr val="404040"/>
                </a:solidFill>
                <a:latin typeface="Arial"/>
                <a:ea typeface="+mn-ea"/>
                <a:cs typeface="Arial"/>
              </a:rPr>
              <a:t>with revised curriculum</a:t>
            </a:r>
          </a:p>
          <a:p>
            <a:pPr eaLnBrk="1" fontAlgn="auto" hangingPunct="1">
              <a:lnSpc>
                <a:spcPct val="140000"/>
              </a:lnSpc>
              <a:spcAft>
                <a:spcPts val="0"/>
              </a:spcAft>
              <a:buClr>
                <a:srgbClr val="1C3F94"/>
              </a:buClr>
              <a:buFont typeface="Arial"/>
              <a:buChar char="•"/>
              <a:defRPr/>
            </a:pPr>
            <a:r>
              <a:rPr lang="en-AU" dirty="0">
                <a:solidFill>
                  <a:srgbClr val="B32C16"/>
                </a:solidFill>
                <a:latin typeface="Arial"/>
                <a:ea typeface="+mn-ea"/>
                <a:cs typeface="Arial"/>
              </a:rPr>
              <a:t>Building capability </a:t>
            </a:r>
            <a:r>
              <a:rPr lang="en-AU" dirty="0">
                <a:solidFill>
                  <a:srgbClr val="404040"/>
                </a:solidFill>
                <a:latin typeface="Arial"/>
                <a:ea typeface="+mn-ea"/>
                <a:cs typeface="Arial"/>
              </a:rPr>
              <a:t>of our Directors and Supervisors of Training</a:t>
            </a:r>
          </a:p>
          <a:p>
            <a:pPr eaLnBrk="1" fontAlgn="auto" hangingPunct="1">
              <a:spcAft>
                <a:spcPts val="0"/>
              </a:spcAft>
              <a:buFont typeface="Arial"/>
              <a:buChar char="•"/>
              <a:defRPr/>
            </a:pPr>
            <a:endParaRPr lang="en-US" dirty="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9970" name="Title 1">
            <a:extLst>
              <a:ext uri="{FF2B5EF4-FFF2-40B4-BE49-F238E27FC236}">
                <a16:creationId xmlns:a16="http://schemas.microsoft.com/office/drawing/2014/main" id="{0A46D7C1-9FB6-4AA1-84BE-CEC60103E49B}"/>
              </a:ext>
            </a:extLst>
          </p:cNvPr>
          <p:cNvSpPr>
            <a:spLocks noGrp="1"/>
          </p:cNvSpPr>
          <p:nvPr>
            <p:ph type="title" idx="4294967295"/>
          </p:nvPr>
        </p:nvSpPr>
        <p:spPr>
          <a:xfrm>
            <a:off x="0" y="274638"/>
            <a:ext cx="9201150" cy="1143000"/>
          </a:xfrm>
        </p:spPr>
        <p:txBody>
          <a:bodyPr/>
          <a:lstStyle/>
          <a:p>
            <a:pPr algn="ctr" eaLnBrk="1" hangingPunct="1"/>
            <a:r>
              <a:rPr lang="en-US" altLang="en-US" sz="4000" dirty="0">
                <a:solidFill>
                  <a:srgbClr val="253D9B"/>
                </a:solidFill>
                <a:latin typeface="Arial" panose="020B0604020202020204" pitchFamily="34" charset="0"/>
                <a:cs typeface="Arial" panose="020B0604020202020204" pitchFamily="34" charset="0"/>
              </a:rPr>
              <a:t>			The AOA 21 Project</a:t>
            </a:r>
          </a:p>
        </p:txBody>
      </p:sp>
      <p:sp>
        <p:nvSpPr>
          <p:cNvPr id="339971" name="Content Placeholder 2">
            <a:extLst>
              <a:ext uri="{FF2B5EF4-FFF2-40B4-BE49-F238E27FC236}">
                <a16:creationId xmlns:a16="http://schemas.microsoft.com/office/drawing/2014/main" id="{46FAEDC1-D729-4095-87D3-176149F3BCC6}"/>
              </a:ext>
            </a:extLst>
          </p:cNvPr>
          <p:cNvSpPr>
            <a:spLocks noGrp="1"/>
          </p:cNvSpPr>
          <p:nvPr>
            <p:ph sz="quarter" idx="4294967295"/>
          </p:nvPr>
        </p:nvSpPr>
        <p:spPr>
          <a:xfrm>
            <a:off x="3514725" y="1382713"/>
            <a:ext cx="8677275" cy="4206875"/>
          </a:xfrm>
        </p:spPr>
        <p:txBody>
          <a:bodyPr/>
          <a:lstStyle/>
          <a:p>
            <a:pPr marL="0" indent="0" eaLnBrk="1" hangingPunct="1">
              <a:lnSpc>
                <a:spcPct val="120000"/>
              </a:lnSpc>
              <a:buFont typeface="Arial" panose="020B0604020202020204" pitchFamily="34" charset="0"/>
              <a:buNone/>
            </a:pPr>
            <a:r>
              <a:rPr lang="en-AU" altLang="en-US" sz="2200" dirty="0">
                <a:solidFill>
                  <a:srgbClr val="1C3F94"/>
                </a:solidFill>
                <a:latin typeface="Arial" panose="020B0604020202020204" pitchFamily="34" charset="0"/>
                <a:cs typeface="Arial" panose="020B0604020202020204" pitchFamily="34" charset="0"/>
              </a:rPr>
              <a:t>Work in each of the below areas has begun</a:t>
            </a:r>
            <a:r>
              <a:rPr lang="is-IS" altLang="en-US" sz="2200" i="1" dirty="0">
                <a:solidFill>
                  <a:srgbClr val="1C3F94"/>
                </a:solidFill>
                <a:latin typeface="Arial" panose="020B0604020202020204" pitchFamily="34" charset="0"/>
                <a:cs typeface="Arial" panose="020B0604020202020204" pitchFamily="34" charset="0"/>
              </a:rPr>
              <a:t>… </a:t>
            </a:r>
            <a:endParaRPr lang="en-AU" altLang="en-US" sz="2200" i="1" dirty="0">
              <a:solidFill>
                <a:srgbClr val="1C3F94"/>
              </a:solidFill>
              <a:latin typeface="Arial" panose="020B0604020202020204" pitchFamily="34" charset="0"/>
              <a:cs typeface="Arial" panose="020B0604020202020204" pitchFamily="34" charset="0"/>
            </a:endParaRPr>
          </a:p>
          <a:p>
            <a:pPr marL="0" indent="0" eaLnBrk="1" hangingPunct="1">
              <a:lnSpc>
                <a:spcPct val="120000"/>
              </a:lnSpc>
              <a:buFont typeface="Arial" panose="020B0604020202020204" pitchFamily="34" charset="0"/>
              <a:buNone/>
            </a:pPr>
            <a:endParaRPr lang="en-AU" altLang="en-US" sz="1400" b="1" i="1" dirty="0">
              <a:solidFill>
                <a:srgbClr val="404040"/>
              </a:solidFill>
              <a:latin typeface="Arial" panose="020B0604020202020204" pitchFamily="34" charset="0"/>
              <a:cs typeface="Arial" panose="020B0604020202020204" pitchFamily="34" charset="0"/>
            </a:endParaRPr>
          </a:p>
          <a:p>
            <a:pPr marL="0" indent="0" eaLnBrk="1" hangingPunct="1">
              <a:lnSpc>
                <a:spcPct val="120000"/>
              </a:lnSpc>
              <a:buFont typeface="Arial" panose="020B0604020202020204" pitchFamily="34" charset="0"/>
              <a:buNone/>
            </a:pPr>
            <a:r>
              <a:rPr lang="en-AU" altLang="en-US" sz="2200" b="1" dirty="0">
                <a:solidFill>
                  <a:srgbClr val="253D9B"/>
                </a:solidFill>
                <a:latin typeface="Arial" panose="020B0604020202020204" pitchFamily="34" charset="0"/>
                <a:cs typeface="Arial" panose="020B0604020202020204" pitchFamily="34" charset="0"/>
              </a:rPr>
              <a:t>Stage Two (2018-2021)</a:t>
            </a:r>
          </a:p>
          <a:p>
            <a:pPr marL="0" indent="0" eaLnBrk="1" hangingPunct="1">
              <a:lnSpc>
                <a:spcPct val="120000"/>
              </a:lnSpc>
              <a:buClr>
                <a:srgbClr val="1C3F94"/>
              </a:buClr>
            </a:pPr>
            <a:r>
              <a:rPr lang="en-AU" altLang="en-US" sz="2200" dirty="0">
                <a:solidFill>
                  <a:srgbClr val="404040"/>
                </a:solidFill>
                <a:latin typeface="Arial" panose="020B0604020202020204" pitchFamily="34" charset="0"/>
                <a:cs typeface="Arial" panose="020B0604020202020204" pitchFamily="34" charset="0"/>
              </a:rPr>
              <a:t>Accreditation of training sites</a:t>
            </a:r>
          </a:p>
          <a:p>
            <a:pPr marL="0" indent="0" eaLnBrk="1" hangingPunct="1">
              <a:lnSpc>
                <a:spcPct val="120000"/>
              </a:lnSpc>
              <a:buClr>
                <a:srgbClr val="1C3F94"/>
              </a:buClr>
            </a:pPr>
            <a:r>
              <a:rPr lang="en-AU" altLang="en-US" sz="2200" dirty="0">
                <a:solidFill>
                  <a:srgbClr val="404040"/>
                </a:solidFill>
                <a:latin typeface="Arial" panose="020B0604020202020204" pitchFamily="34" charset="0"/>
                <a:cs typeface="Arial" panose="020B0604020202020204" pitchFamily="34" charset="0"/>
              </a:rPr>
              <a:t>Review of the selection process</a:t>
            </a:r>
            <a:endParaRPr lang="en-AU" altLang="en-US" sz="2200" i="1" dirty="0">
              <a:solidFill>
                <a:srgbClr val="404040"/>
              </a:solidFill>
              <a:latin typeface="Arial" panose="020B0604020202020204" pitchFamily="34" charset="0"/>
              <a:cs typeface="Arial" panose="020B0604020202020204" pitchFamily="34" charset="0"/>
            </a:endParaRPr>
          </a:p>
          <a:p>
            <a:pPr marL="0" indent="0" eaLnBrk="1" hangingPunct="1">
              <a:lnSpc>
                <a:spcPct val="120000"/>
              </a:lnSpc>
              <a:buClr>
                <a:srgbClr val="1C3F94"/>
              </a:buClr>
            </a:pPr>
            <a:r>
              <a:rPr lang="en-AU" altLang="en-US" sz="2200" dirty="0">
                <a:solidFill>
                  <a:srgbClr val="404040"/>
                </a:solidFill>
                <a:latin typeface="Arial" panose="020B0604020202020204" pitchFamily="34" charset="0"/>
                <a:cs typeface="Arial" panose="020B0604020202020204" pitchFamily="34" charset="0"/>
              </a:rPr>
              <a:t>A new research scheme</a:t>
            </a:r>
          </a:p>
          <a:p>
            <a:pPr marL="0" indent="0" eaLnBrk="1" hangingPunct="1">
              <a:lnSpc>
                <a:spcPct val="120000"/>
              </a:lnSpc>
              <a:buClr>
                <a:srgbClr val="1C3F94"/>
              </a:buClr>
            </a:pPr>
            <a:r>
              <a:rPr lang="en-AU" altLang="en-US" sz="2200" dirty="0">
                <a:solidFill>
                  <a:srgbClr val="404040"/>
                </a:solidFill>
                <a:latin typeface="Arial" panose="020B0604020202020204" pitchFamily="34" charset="0"/>
                <a:cs typeface="Arial" panose="020B0604020202020204" pitchFamily="34" charset="0"/>
              </a:rPr>
              <a:t>Continuing Professional Development (CPD)</a:t>
            </a:r>
          </a:p>
          <a:p>
            <a:pPr marL="0" indent="0" eaLnBrk="1" hangingPunct="1">
              <a:lnSpc>
                <a:spcPct val="170000"/>
              </a:lnSpc>
              <a:buClr>
                <a:srgbClr val="1C3F94"/>
              </a:buClr>
            </a:pPr>
            <a:endParaRPr lang="en-AU" altLang="en-US" dirty="0">
              <a:solidFill>
                <a:srgbClr val="404040"/>
              </a:solidFill>
            </a:endParaRPr>
          </a:p>
          <a:p>
            <a:pPr marL="0" indent="0" eaLnBrk="1" hangingPunct="1"/>
            <a:endParaRPr lang="en-US" altLang="en-US" dirty="0">
              <a:solidFill>
                <a:srgbClr val="7F7F7F"/>
              </a:solidFill>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45090" name="Title 1">
            <a:extLst>
              <a:ext uri="{FF2B5EF4-FFF2-40B4-BE49-F238E27FC236}">
                <a16:creationId xmlns:a16="http://schemas.microsoft.com/office/drawing/2014/main" id="{55BECF20-490A-4872-BA26-E4E2AB98C79A}"/>
              </a:ext>
            </a:extLst>
          </p:cNvPr>
          <p:cNvSpPr>
            <a:spLocks noGrp="1"/>
          </p:cNvSpPr>
          <p:nvPr>
            <p:ph type="title" idx="4294967295"/>
          </p:nvPr>
        </p:nvSpPr>
        <p:spPr>
          <a:xfrm>
            <a:off x="2225675" y="1196975"/>
            <a:ext cx="9966325" cy="1143000"/>
          </a:xfrm>
        </p:spPr>
        <p:txBody>
          <a:bodyPr/>
          <a:lstStyle/>
          <a:p>
            <a:pPr algn="l"/>
            <a:r>
              <a:rPr lang="en-US" altLang="en-US" sz="4000"/>
              <a:t>Revised Curriculum</a:t>
            </a:r>
          </a:p>
        </p:txBody>
      </p:sp>
      <p:sp>
        <p:nvSpPr>
          <p:cNvPr id="345091" name="Content Placeholder 2">
            <a:extLst>
              <a:ext uri="{FF2B5EF4-FFF2-40B4-BE49-F238E27FC236}">
                <a16:creationId xmlns:a16="http://schemas.microsoft.com/office/drawing/2014/main" id="{ED3081E3-B733-4853-8FAC-7249C4907A09}"/>
              </a:ext>
            </a:extLst>
          </p:cNvPr>
          <p:cNvSpPr>
            <a:spLocks noGrp="1"/>
          </p:cNvSpPr>
          <p:nvPr>
            <p:ph idx="4294967295"/>
          </p:nvPr>
        </p:nvSpPr>
        <p:spPr>
          <a:xfrm>
            <a:off x="2225674" y="1341438"/>
            <a:ext cx="5400611" cy="4227512"/>
          </a:xfrm>
        </p:spPr>
        <p:txBody>
          <a:bodyPr/>
          <a:lstStyle/>
          <a:p>
            <a:pPr marL="0" indent="0" algn="ctr">
              <a:buFont typeface="Arial" panose="020B0604020202020204" pitchFamily="34" charset="0"/>
              <a:buNone/>
            </a:pPr>
            <a:endParaRPr lang="en-US" altLang="en-US" i="1" dirty="0">
              <a:solidFill>
                <a:srgbClr val="7F7F7F"/>
              </a:solidFill>
            </a:endParaRPr>
          </a:p>
          <a:p>
            <a:pPr marL="0" indent="0" algn="ctr">
              <a:buFont typeface="Arial" panose="020B0604020202020204" pitchFamily="34" charset="0"/>
              <a:buNone/>
            </a:pPr>
            <a:endParaRPr lang="en-US" altLang="en-US" i="1" dirty="0">
              <a:solidFill>
                <a:srgbClr val="404040"/>
              </a:solidFill>
            </a:endParaRPr>
          </a:p>
          <a:p>
            <a:pPr marL="0" indent="0" algn="ctr">
              <a:buFont typeface="Arial" panose="020B0604020202020204" pitchFamily="34" charset="0"/>
              <a:buNone/>
            </a:pPr>
            <a:endParaRPr lang="en-US" altLang="en-US" i="1" dirty="0">
              <a:solidFill>
                <a:srgbClr val="404040"/>
              </a:solidFill>
            </a:endParaRPr>
          </a:p>
          <a:p>
            <a:pPr marL="0" indent="0" algn="ctr">
              <a:buFont typeface="Arial" panose="020B0604020202020204" pitchFamily="34" charset="0"/>
              <a:buNone/>
            </a:pPr>
            <a:r>
              <a:rPr lang="en-US" altLang="en-US" i="1" dirty="0">
                <a:solidFill>
                  <a:srgbClr val="404040"/>
                </a:solidFill>
              </a:rPr>
              <a:t>What are the </a:t>
            </a:r>
            <a:r>
              <a:rPr lang="en-US" altLang="en-US" i="1" dirty="0">
                <a:solidFill>
                  <a:srgbClr val="B32C16"/>
                </a:solidFill>
              </a:rPr>
              <a:t>essential abilities </a:t>
            </a:r>
          </a:p>
          <a:p>
            <a:pPr marL="0" indent="0" algn="ctr">
              <a:buFont typeface="Arial" panose="020B0604020202020204" pitchFamily="34" charset="0"/>
              <a:buNone/>
            </a:pPr>
            <a:r>
              <a:rPr lang="en-US" altLang="en-US" i="1" dirty="0">
                <a:solidFill>
                  <a:srgbClr val="404040"/>
                </a:solidFill>
              </a:rPr>
              <a:t>of an AOA graduate</a:t>
            </a:r>
            <a:r>
              <a:rPr lang="en-US" altLang="en-US" i="1" dirty="0">
                <a:solidFill>
                  <a:srgbClr val="7F7F7F"/>
                </a:solidFill>
              </a:rPr>
              <a:t> </a:t>
            </a:r>
          </a:p>
          <a:p>
            <a:pPr marL="0" indent="0" algn="ctr">
              <a:buFont typeface="Arial" panose="020B0604020202020204" pitchFamily="34" charset="0"/>
              <a:buNone/>
            </a:pPr>
            <a:r>
              <a:rPr lang="en-US" altLang="en-US" i="1" dirty="0">
                <a:solidFill>
                  <a:srgbClr val="404040"/>
                </a:solidFill>
              </a:rPr>
              <a:t>on their </a:t>
            </a:r>
            <a:r>
              <a:rPr lang="en-US" altLang="en-US" i="1" dirty="0">
                <a:solidFill>
                  <a:srgbClr val="B32C16"/>
                </a:solidFill>
              </a:rPr>
              <a:t>first day </a:t>
            </a:r>
          </a:p>
          <a:p>
            <a:pPr marL="0" indent="0" algn="ctr">
              <a:buFont typeface="Arial" panose="020B0604020202020204" pitchFamily="34" charset="0"/>
              <a:buNone/>
            </a:pPr>
            <a:r>
              <a:rPr lang="en-US" altLang="en-US" i="1" dirty="0">
                <a:solidFill>
                  <a:srgbClr val="B32C16"/>
                </a:solidFill>
              </a:rPr>
              <a:t>of independent practice</a:t>
            </a:r>
            <a:r>
              <a:rPr lang="en-US" altLang="en-US" i="1" dirty="0">
                <a:solidFill>
                  <a:srgbClr val="7F7F7F"/>
                </a:solidFill>
              </a:rPr>
              <a:t>?</a:t>
            </a:r>
          </a:p>
          <a:p>
            <a:pPr marL="0" indent="0">
              <a:buFont typeface="Arial" panose="020B0604020202020204" pitchFamily="34" charset="0"/>
              <a:buNone/>
            </a:pPr>
            <a:endParaRPr lang="en-US" altLang="en-US" dirty="0">
              <a:solidFill>
                <a:srgbClr val="7F7F7F"/>
              </a:solidFill>
            </a:endParaRPr>
          </a:p>
        </p:txBody>
      </p:sp>
      <p:pic>
        <p:nvPicPr>
          <p:cNvPr id="4" name="Picture 3">
            <a:extLst>
              <a:ext uri="{FF2B5EF4-FFF2-40B4-BE49-F238E27FC236}">
                <a16:creationId xmlns:a16="http://schemas.microsoft.com/office/drawing/2014/main" id="{F0540C91-D380-405A-ADBA-0AFEDBC82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179" y="1528271"/>
            <a:ext cx="2957791" cy="3903045"/>
          </a:xfrm>
          <a:prstGeom prst="rect">
            <a:avLst/>
          </a:prstGeom>
          <a:effectLst>
            <a:outerShdw blurRad="50800" dist="38100" dir="18900000" algn="b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47138" name="Picture 1">
            <a:extLst>
              <a:ext uri="{FF2B5EF4-FFF2-40B4-BE49-F238E27FC236}">
                <a16:creationId xmlns:a16="http://schemas.microsoft.com/office/drawing/2014/main" id="{E29FDBD8-B3C4-4F7F-96A2-E4922E6164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573" y="4765675"/>
            <a:ext cx="706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39" name="Picture 2" descr="Screen Shot 2015-05-24 at 3.45.52 PM.png">
            <a:extLst>
              <a:ext uri="{FF2B5EF4-FFF2-40B4-BE49-F238E27FC236}">
                <a16:creationId xmlns:a16="http://schemas.microsoft.com/office/drawing/2014/main" id="{153BB619-5CE9-41A1-8F6C-BCD3B13618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4573" y="4829175"/>
            <a:ext cx="6997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0" name="Picture 4" descr="Screen Shot 2015-05-24 at 3.46.01 PM.png">
            <a:extLst>
              <a:ext uri="{FF2B5EF4-FFF2-40B4-BE49-F238E27FC236}">
                <a16:creationId xmlns:a16="http://schemas.microsoft.com/office/drawing/2014/main" id="{0B073042-0F5A-4568-A0F7-1DAA63DE461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94050" y="4165012"/>
            <a:ext cx="5803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1" name="Picture 5" descr="Screen Shot 2015-05-24 at 3.46.25 PM.png">
            <a:extLst>
              <a:ext uri="{FF2B5EF4-FFF2-40B4-BE49-F238E27FC236}">
                <a16:creationId xmlns:a16="http://schemas.microsoft.com/office/drawing/2014/main" id="{E21B0E84-4C74-4736-A0A5-5DD3D71E11D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4050" y="1599612"/>
            <a:ext cx="58039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2" name="Picture 6" descr="Screen Shot 2015-05-24 at 3.46.34 PM.png">
            <a:extLst>
              <a:ext uri="{FF2B5EF4-FFF2-40B4-BE49-F238E27FC236}">
                <a16:creationId xmlns:a16="http://schemas.microsoft.com/office/drawing/2014/main" id="{5E6E596D-D54B-4D93-9E08-6F54DA83CD0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16200" y="967582"/>
            <a:ext cx="695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3" name="Title 1">
            <a:extLst>
              <a:ext uri="{FF2B5EF4-FFF2-40B4-BE49-F238E27FC236}">
                <a16:creationId xmlns:a16="http://schemas.microsoft.com/office/drawing/2014/main" id="{3727CA80-695E-4AC7-80F2-680CAEF37912}"/>
              </a:ext>
            </a:extLst>
          </p:cNvPr>
          <p:cNvSpPr>
            <a:spLocks noGrp="1"/>
          </p:cNvSpPr>
          <p:nvPr>
            <p:ph type="title"/>
          </p:nvPr>
        </p:nvSpPr>
        <p:spPr>
          <a:xfrm>
            <a:off x="2038350" y="-6350"/>
            <a:ext cx="8229600" cy="1143000"/>
          </a:xfrm>
        </p:spPr>
        <p:txBody>
          <a:bodyPr>
            <a:normAutofit fontScale="90000"/>
          </a:bodyPr>
          <a:lstStyle/>
          <a:p>
            <a:pPr algn="ctr" eaLnBrk="1" hangingPunct="1"/>
            <a:r>
              <a:rPr lang="en-US" altLang="en-US" sz="4000" dirty="0">
                <a:solidFill>
                  <a:srgbClr val="253D9B"/>
                </a:solidFill>
              </a:rPr>
              <a:t>Development of a revised Curriculum Framework</a:t>
            </a:r>
          </a:p>
        </p:txBody>
      </p:sp>
    </p:spTree>
  </p:cSld>
  <p:clrMapOvr>
    <a:overrideClrMapping bg1="lt1" tx1="dk1" bg2="lt2" tx2="dk2" accent1="accent1" accent2="accent2" accent3="accent3" accent4="accent4" accent5="accent5" accent6="accent6" hlink="hlink" folHlink="folHlink"/>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49186" name="Picture 1">
            <a:extLst>
              <a:ext uri="{FF2B5EF4-FFF2-40B4-BE49-F238E27FC236}">
                <a16:creationId xmlns:a16="http://schemas.microsoft.com/office/drawing/2014/main" id="{AD6AA10C-59BE-437E-8D28-F49065AB01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9882" y="1426056"/>
            <a:ext cx="5481376" cy="533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9C5E1E1-809E-451C-9A00-8172A0543604}"/>
              </a:ext>
            </a:extLst>
          </p:cNvPr>
          <p:cNvSpPr txBox="1"/>
          <p:nvPr/>
        </p:nvSpPr>
        <p:spPr>
          <a:xfrm>
            <a:off x="2790335" y="254524"/>
            <a:ext cx="5740924" cy="923330"/>
          </a:xfrm>
          <a:prstGeom prst="rect">
            <a:avLst/>
          </a:prstGeom>
          <a:noFill/>
        </p:spPr>
        <p:txBody>
          <a:bodyPr wrap="square" rtlCol="0">
            <a:spAutoFit/>
          </a:bodyPr>
          <a:lstStyle/>
          <a:p>
            <a:pPr algn="ctr"/>
            <a:r>
              <a:rPr lang="en-AU" dirty="0">
                <a:solidFill>
                  <a:srgbClr val="002060"/>
                </a:solidFill>
              </a:rPr>
              <a:t>Focus on development of Foundation Competencies in training of orthopaedic Surgeons</a:t>
            </a:r>
          </a:p>
          <a:p>
            <a:pPr algn="ctr"/>
            <a:r>
              <a:rPr lang="en-AU" dirty="0">
                <a:solidFill>
                  <a:srgbClr val="002060"/>
                </a:solidFill>
              </a:rPr>
              <a:t>- explicit teaching </a:t>
            </a:r>
          </a:p>
        </p:txBody>
      </p:sp>
    </p:spTree>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59</TotalTime>
  <Words>1289</Words>
  <Application>Microsoft Office PowerPoint</Application>
  <PresentationFormat>Widescreen</PresentationFormat>
  <Paragraphs>209</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MS PGothic</vt:lpstr>
      <vt:lpstr>MS PGothic</vt:lpstr>
      <vt:lpstr>Yu Gothic</vt:lpstr>
      <vt:lpstr>Arial</vt:lpstr>
      <vt:lpstr>Calibri</vt:lpstr>
      <vt:lpstr>Futura Medium</vt:lpstr>
      <vt:lpstr>Mangal</vt:lpstr>
      <vt:lpstr>Wingdings</vt:lpstr>
      <vt:lpstr>1_Office Theme</vt:lpstr>
      <vt:lpstr>Summary of AOA 21</vt:lpstr>
      <vt:lpstr>PowerPoint Presentation</vt:lpstr>
      <vt:lpstr>PowerPoint Presentation</vt:lpstr>
      <vt:lpstr> Survey and discernment -review of education and training program </vt:lpstr>
      <vt:lpstr>The AOA 21 Project</vt:lpstr>
      <vt:lpstr>   The AOA 21 Project</vt:lpstr>
      <vt:lpstr>Revised Curriculum</vt:lpstr>
      <vt:lpstr>Development of a revised Curriculum Framework</vt:lpstr>
      <vt:lpstr>PowerPoint Presentation</vt:lpstr>
      <vt:lpstr>PowerPoint Presentation</vt:lpstr>
      <vt:lpstr>PowerPoint Presentation</vt:lpstr>
      <vt:lpstr>    Stages of Training -  focus of program moves from time-based     to competency- based</vt:lpstr>
      <vt:lpstr> New Assessment Strategy  – new assessment tools supported  by new technology  including a Training App</vt:lpstr>
      <vt:lpstr>AOA Training App – launched  Feb 2017</vt:lpstr>
      <vt:lpstr>Trainees</vt:lpstr>
      <vt:lpstr>Workplace Based Assessment (WBA)</vt:lpstr>
      <vt:lpstr>Feedback on Specific competencies</vt:lpstr>
      <vt:lpstr>   Aggregated data available trainee progression evidence based with many data points </vt:lpstr>
      <vt:lpstr>Readiness for Practice</vt:lpstr>
      <vt:lpstr>AOA Training App - eLog</vt:lpstr>
      <vt:lpstr>AOA 21 Monitoring and Reviews</vt:lpstr>
      <vt:lpstr>Revised Research Requirements</vt:lpstr>
      <vt:lpstr>   Building Capability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Burrell</dc:creator>
  <cp:lastModifiedBy>Elizabeth Burrell</cp:lastModifiedBy>
  <cp:revision>5</cp:revision>
  <dcterms:created xsi:type="dcterms:W3CDTF">2018-07-03T03:26:40Z</dcterms:created>
  <dcterms:modified xsi:type="dcterms:W3CDTF">2018-07-14T02:16:22Z</dcterms:modified>
</cp:coreProperties>
</file>